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3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9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19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8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829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1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6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4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90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DE5F-C82B-46DD-9DEE-DA247AC2FCF7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11EB-B9AC-45E2-BB5C-1EB57532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Movie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80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Make up your own rating scale and tell us how it works.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Our rating scale 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93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Rate the movie on your scale and explain your rating.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would rate this movie ___________________________________________________________________________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Because _________________________________________________________________________________________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09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smtClean="0"/>
              <a:t/>
            </a:r>
            <a:br>
              <a:rPr lang="en-CA" smtClean="0"/>
            </a:br>
            <a:r>
              <a:rPr lang="en-CA"/>
              <a:t/>
            </a:r>
            <a:br>
              <a:rPr lang="en-CA"/>
            </a:br>
            <a:r>
              <a:rPr lang="en-CA" smtClean="0"/>
              <a:t>Would </a:t>
            </a:r>
            <a:r>
              <a:rPr lang="en-CA" dirty="0"/>
              <a:t>you recommend this movie to other people? If so, who and why?  If not, why not?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CA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would/wouldn’t recommend this movie to others because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1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What is the movie about?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movie is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669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Who are the main characters and the actors that played them?  How did they do? Explain.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main characters are: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_____________________________ played by ______________________________________ He/she did a good/bad job because 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90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Who was the director?  How did he do? Explain.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director was _________________________ He did a good/bad job because 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__________________________________________________________________________________________________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09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What are the 3 best scenes?  Explain why for each.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of the best scenes was ___________________________________________________________________________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because___________________________________________________________________________________________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1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What </a:t>
            </a:r>
            <a:r>
              <a:rPr lang="en-CA" dirty="0"/>
              <a:t>are the 3 worst scenes? Explain why for each.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of the worst scenes was _________________________________________________________________________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CA" dirty="0" smtClean="0"/>
              <a:t>because___________________________________________________________________________________________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89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What did you think of the special effects?  What are some examples?  Explain why.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special effects were good/bad because _____________________________________________________________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167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What </a:t>
            </a:r>
            <a:r>
              <a:rPr lang="en-CA" dirty="0"/>
              <a:t>do you think people learn from watching this movie? Why?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One thing people learn from watching this movie are______________________________________________________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54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CA" dirty="0"/>
              <a:t>What is your overall opinion of the movie?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Overall this movie was 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9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Movie Review</vt:lpstr>
      <vt:lpstr>What is the movie about? </vt:lpstr>
      <vt:lpstr>Who are the main characters and the actors that played them?  How did they do? Explain.  </vt:lpstr>
      <vt:lpstr>Who was the director?  How did he do? Explain. </vt:lpstr>
      <vt:lpstr>What are the 3 best scenes?  Explain why for each. </vt:lpstr>
      <vt:lpstr> What are the 3 worst scenes? Explain why for each.  </vt:lpstr>
      <vt:lpstr>What did you think of the special effects?  What are some examples?  Explain why. </vt:lpstr>
      <vt:lpstr> What do you think people learn from watching this movie? Why?  </vt:lpstr>
      <vt:lpstr>What is your overall opinion of the movie?  </vt:lpstr>
      <vt:lpstr>Make up your own rating scale and tell us how it works. </vt:lpstr>
      <vt:lpstr>Rate the movie on your scale and explain your rating. </vt:lpstr>
      <vt:lpstr>  Would you recommend this movie to other people? If so, who and why?  If not, why not?  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Movie Review</dc:title>
  <dc:creator>Windows User</dc:creator>
  <cp:lastModifiedBy>Windows User</cp:lastModifiedBy>
  <cp:revision>1</cp:revision>
  <dcterms:created xsi:type="dcterms:W3CDTF">2018-12-10T21:14:26Z</dcterms:created>
  <dcterms:modified xsi:type="dcterms:W3CDTF">2018-12-10T21:14:41Z</dcterms:modified>
</cp:coreProperties>
</file>