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6169-8690-5764-ABE2-2E7350A13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C5CF-0526-AE64-FBD2-14AAF959A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8BE15-0CD1-58D4-C952-32750EC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E11B-39E7-1F52-39F5-0B5E049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815D-1A91-CE6A-8BF0-2B3C0107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35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30C1-D16F-13C9-953E-325BB8C4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5BCEC-D7BB-C88F-E913-FCDC4C93D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08C6-3552-7DAC-5F8C-CE991102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59E6-3FB6-1F8B-9D90-7BA0A771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4C70-047A-BD30-C15E-2B6E4EDD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54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8478A-E6EC-0A15-F6E7-9F8004F86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47425-132F-A285-4700-F563DDFB0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90F7A-E522-5EB1-C455-EDF75B2A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20F62-7D66-87F2-350D-7F49B4B9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0DB8-F1CA-C56F-CDAD-808312E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27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C0CB-4AA4-AF18-E868-C5394AF9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6F17-CA90-C5E1-457B-5B6F3807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F082C-D077-6624-6C82-A89E2257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F26E-7B10-F5B5-1173-70A84A41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E88F7-00FF-A4A9-A67C-8200C9D9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48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7B92-9A7C-218B-9546-9E9DDEC2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6C9A-3CE1-B47A-37EF-77CA5998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4EC4-5F56-3BC7-C0A6-6560528B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6976-02F4-3314-E70C-0596AE0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8ADC-A574-1EC8-2347-DE796307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30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A9C9-5A81-8D1B-73ED-6D3358B3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A8EE-E558-11F7-12AC-45CB642AB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60991-7141-41F6-93F9-CD9DBF17F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C712-DB11-7D04-8817-40E29E8D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CCF4B-D4C4-F918-B733-47F9BCC2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278FD-C89A-A489-3CD1-37E296C7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2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05E6-B033-5659-3ED7-76AB2EE4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A5074-711B-AC0B-36B8-BE64F970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93316-65E2-48DD-0279-F1CBBFB27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AC16B-1CD3-400B-1F2E-41FB13D04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A0DAA-CFF7-1120-F471-65BF084A5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A6A5B-A1FE-3565-F671-6603FEA8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BA9A2-837D-13D2-EFA6-154AE6F4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31E39-FEDA-1D2B-6F07-34708671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66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2E9-C050-6507-2143-037952CE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E0092-323D-DA8D-B387-E888DC10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64584-5F09-1153-8ACD-D48773AA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14F7B-0A8D-9803-2071-E2B04B0F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69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FD927-30B5-5F99-5789-04C21C03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F58ED-EC7D-02DF-57AB-A7371E22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D8F9B-C8DF-9104-7D8B-90986F9E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5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CC7B-F93D-7F84-7916-169A79EF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55B5-D97F-8C61-3F4E-8C34DF7E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B32D1-F32E-6F60-1D29-36EF3A120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AB8AD-8A84-7897-8534-21D378C9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AFFA-2A11-DF6D-4F5E-DA68F8D8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4112B-C3F9-0671-D8F9-2FB661FF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39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2ADB-78CC-FA91-22F9-40305768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91B47-67EE-84FE-03E0-2E4D883E3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1908-6B20-9CA2-5BA5-B18DEB41B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D359F-61A9-8DE7-73CA-8B999C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2F45E-ED01-4B44-CC71-2754A252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89BC-48C7-A22C-91E0-0974FBFF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96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B1C19-F859-5D1B-0E4D-88D74994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5B22-AE6A-2599-FBAE-008202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8486-8413-B433-FF72-38F90217A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C7E9-8220-4197-8618-5FAC438B0F6D}" type="datetimeFigureOut">
              <a:rPr lang="en-CA" smtClean="0"/>
              <a:t>2023-10-25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5BE6-604B-B5F6-20BE-7AF98CD8A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C9C6F-EF37-E54E-1C96-10E79C973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1807-0E63-426A-BA49-F31B206F6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7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A55C4-C5AF-EC53-BA19-6D0F5F6E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7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5FB73-FA44-3391-5DC0-15C67139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7" y="320697"/>
            <a:ext cx="5906813" cy="56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8E2FC-442C-C47B-074E-F1D6CD0D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294384"/>
            <a:ext cx="9039181" cy="52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9E08C-A17D-131E-82FC-49FE02F8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225448"/>
            <a:ext cx="7276604" cy="1718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F4FBA-8763-4166-E620-812234F5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7" y="1557229"/>
            <a:ext cx="8852829" cy="39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BC43B-481B-CE2F-455E-EF1EBD15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8" y="285769"/>
            <a:ext cx="8136486" cy="59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311A6-7912-A3CB-7D42-F3E6E613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7" y="259398"/>
            <a:ext cx="8990619" cy="44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51411-D3E3-05E2-CF79-39ACDE1E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24" y="391243"/>
            <a:ext cx="6733553" cy="3564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8B79B-CFAB-F200-04A5-E3F48B77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1" y="3873529"/>
            <a:ext cx="5340113" cy="24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07884-3C54-FCB3-525F-DC8EA78B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1" y="495149"/>
            <a:ext cx="7181258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2A12F-099B-AE89-B7E9-57455630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7" y="444347"/>
            <a:ext cx="8508361" cy="49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C9414-8A1B-F535-06EF-F6FBDFED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7" y="423302"/>
            <a:ext cx="8230058" cy="4085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23D6B-C751-1F60-4014-498AE0DB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7" y="4340773"/>
            <a:ext cx="4401317" cy="609600"/>
          </a:xfrm>
          <a:prstGeom prst="rect">
            <a:avLst/>
          </a:prstGeom>
        </p:spPr>
      </p:pic>
      <p:pic>
        <p:nvPicPr>
          <p:cNvPr id="1026" name="Picture 2" descr="A Fish Known for Its Voice – Malahat Nation">
            <a:extLst>
              <a:ext uri="{FF2B5EF4-FFF2-40B4-BE49-F238E27FC236}">
                <a16:creationId xmlns:a16="http://schemas.microsoft.com/office/drawing/2014/main" id="{418684BE-CBDD-BAD2-314D-C4738D1D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61" y="3804088"/>
            <a:ext cx="3228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C7599-BB98-EFED-54E0-23C6A2BE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5" y="469164"/>
            <a:ext cx="8589966" cy="48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3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9EB26-8C22-1B23-51C2-888CC33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56" y="399894"/>
            <a:ext cx="8528488" cy="60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4AF334-099D-BC5F-1C9E-8816668E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17" y="459952"/>
            <a:ext cx="8544911" cy="56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004EA-E82C-AEF8-5324-64A4B901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2" y="444347"/>
            <a:ext cx="8685662" cy="55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84917-F32C-EAD7-E3D2-BD58997D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446557"/>
            <a:ext cx="6986755" cy="434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F633B-1073-0CC1-3809-5D8DD1FC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33" y="4528621"/>
            <a:ext cx="6303831" cy="5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77AFC-67D3-AF5B-8B11-34F44E49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0" y="521605"/>
            <a:ext cx="6591624" cy="47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C0846-0AD3-0B31-D2E8-A1678224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9" y="788276"/>
            <a:ext cx="9075493" cy="41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D84A0-FA14-77EA-2FB3-16423DD7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2" y="851338"/>
            <a:ext cx="8042674" cy="40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05BE4-17F9-791C-E90D-1CF1295A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381914"/>
            <a:ext cx="5358691" cy="135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2CB98-1C0E-CEB9-EC7A-5DC34D4C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0" y="1555531"/>
            <a:ext cx="8183011" cy="39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Ashley</dc:creator>
  <cp:lastModifiedBy>Anna Ashley</cp:lastModifiedBy>
  <cp:revision>1</cp:revision>
  <dcterms:created xsi:type="dcterms:W3CDTF">2023-10-25T21:02:38Z</dcterms:created>
  <dcterms:modified xsi:type="dcterms:W3CDTF">2023-10-25T21:31:09Z</dcterms:modified>
</cp:coreProperties>
</file>