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0" r:id="rId3"/>
    <p:sldId id="284" r:id="rId4"/>
    <p:sldId id="291" r:id="rId5"/>
    <p:sldId id="285" r:id="rId6"/>
    <p:sldId id="292" r:id="rId7"/>
    <p:sldId id="286" r:id="rId8"/>
    <p:sldId id="293" r:id="rId9"/>
    <p:sldId id="258" r:id="rId10"/>
    <p:sldId id="294" r:id="rId11"/>
    <p:sldId id="259" r:id="rId12"/>
    <p:sldId id="295" r:id="rId13"/>
    <p:sldId id="288" r:id="rId14"/>
    <p:sldId id="296" r:id="rId15"/>
    <p:sldId id="289" r:id="rId16"/>
    <p:sldId id="297" r:id="rId17"/>
    <p:sldId id="262" r:id="rId18"/>
    <p:sldId id="298" r:id="rId19"/>
    <p:sldId id="287" r:id="rId20"/>
    <p:sldId id="299" r:id="rId21"/>
    <p:sldId id="263" r:id="rId22"/>
    <p:sldId id="300" r:id="rId23"/>
    <p:sldId id="264" r:id="rId24"/>
    <p:sldId id="301" r:id="rId25"/>
    <p:sldId id="267" r:id="rId26"/>
    <p:sldId id="302" r:id="rId27"/>
    <p:sldId id="282" r:id="rId28"/>
    <p:sldId id="303" r:id="rId29"/>
    <p:sldId id="283" r:id="rId30"/>
    <p:sldId id="304" r:id="rId31"/>
    <p:sldId id="268" r:id="rId32"/>
    <p:sldId id="305" r:id="rId33"/>
    <p:sldId id="269" r:id="rId34"/>
    <p:sldId id="306" r:id="rId35"/>
    <p:sldId id="270" r:id="rId36"/>
    <p:sldId id="307" r:id="rId37"/>
    <p:sldId id="271" r:id="rId38"/>
    <p:sldId id="308" r:id="rId39"/>
    <p:sldId id="273" r:id="rId40"/>
    <p:sldId id="309" r:id="rId41"/>
    <p:sldId id="274" r:id="rId42"/>
    <p:sldId id="31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45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8AD2C72-45CE-4C95-950C-B97E5EC071E2}" type="datetimeFigureOut">
              <a:rPr lang="en-CA" smtClean="0"/>
              <a:t>2022-02-14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81B3795-B3E6-45EA-97CA-BDE43D53C2CB}" type="slidenum">
              <a:rPr lang="en-CA" smtClean="0"/>
              <a:t>‹#›</a:t>
            </a:fld>
            <a:endParaRPr lang="en-CA"/>
          </a:p>
        </p:txBody>
      </p:sp>
    </p:spTree>
    <p:extLst>
      <p:ext uri="{BB962C8B-B14F-4D97-AF65-F5344CB8AC3E}">
        <p14:creationId xmlns:p14="http://schemas.microsoft.com/office/powerpoint/2010/main" val="1503942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8AD2C72-45CE-4C95-950C-B97E5EC071E2}" type="datetimeFigureOut">
              <a:rPr lang="en-CA" smtClean="0"/>
              <a:t>2022-02-14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81B3795-B3E6-45EA-97CA-BDE43D53C2CB}" type="slidenum">
              <a:rPr lang="en-CA" smtClean="0"/>
              <a:t>‹#›</a:t>
            </a:fld>
            <a:endParaRPr lang="en-CA"/>
          </a:p>
        </p:txBody>
      </p:sp>
    </p:spTree>
    <p:extLst>
      <p:ext uri="{BB962C8B-B14F-4D97-AF65-F5344CB8AC3E}">
        <p14:creationId xmlns:p14="http://schemas.microsoft.com/office/powerpoint/2010/main" val="2848783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8AD2C72-45CE-4C95-950C-B97E5EC071E2}" type="datetimeFigureOut">
              <a:rPr lang="en-CA" smtClean="0"/>
              <a:t>2022-02-14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81B3795-B3E6-45EA-97CA-BDE43D53C2CB}" type="slidenum">
              <a:rPr lang="en-CA" smtClean="0"/>
              <a:t>‹#›</a:t>
            </a:fld>
            <a:endParaRPr lang="en-CA"/>
          </a:p>
        </p:txBody>
      </p:sp>
    </p:spTree>
    <p:extLst>
      <p:ext uri="{BB962C8B-B14F-4D97-AF65-F5344CB8AC3E}">
        <p14:creationId xmlns:p14="http://schemas.microsoft.com/office/powerpoint/2010/main" val="753187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8AD2C72-45CE-4C95-950C-B97E5EC071E2}" type="datetimeFigureOut">
              <a:rPr lang="en-CA" smtClean="0"/>
              <a:t>2022-02-14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81B3795-B3E6-45EA-97CA-BDE43D53C2CB}" type="slidenum">
              <a:rPr lang="en-CA" smtClean="0"/>
              <a:t>‹#›</a:t>
            </a:fld>
            <a:endParaRPr lang="en-CA"/>
          </a:p>
        </p:txBody>
      </p:sp>
    </p:spTree>
    <p:extLst>
      <p:ext uri="{BB962C8B-B14F-4D97-AF65-F5344CB8AC3E}">
        <p14:creationId xmlns:p14="http://schemas.microsoft.com/office/powerpoint/2010/main" val="687429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AD2C72-45CE-4C95-950C-B97E5EC071E2}" type="datetimeFigureOut">
              <a:rPr lang="en-CA" smtClean="0"/>
              <a:t>2022-02-14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81B3795-B3E6-45EA-97CA-BDE43D53C2CB}" type="slidenum">
              <a:rPr lang="en-CA" smtClean="0"/>
              <a:t>‹#›</a:t>
            </a:fld>
            <a:endParaRPr lang="en-CA"/>
          </a:p>
        </p:txBody>
      </p:sp>
    </p:spTree>
    <p:extLst>
      <p:ext uri="{BB962C8B-B14F-4D97-AF65-F5344CB8AC3E}">
        <p14:creationId xmlns:p14="http://schemas.microsoft.com/office/powerpoint/2010/main" val="2589274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8AD2C72-45CE-4C95-950C-B97E5EC071E2}" type="datetimeFigureOut">
              <a:rPr lang="en-CA" smtClean="0"/>
              <a:t>2022-02-14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81B3795-B3E6-45EA-97CA-BDE43D53C2CB}" type="slidenum">
              <a:rPr lang="en-CA" smtClean="0"/>
              <a:t>‹#›</a:t>
            </a:fld>
            <a:endParaRPr lang="en-CA"/>
          </a:p>
        </p:txBody>
      </p:sp>
    </p:spTree>
    <p:extLst>
      <p:ext uri="{BB962C8B-B14F-4D97-AF65-F5344CB8AC3E}">
        <p14:creationId xmlns:p14="http://schemas.microsoft.com/office/powerpoint/2010/main" val="4000963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8AD2C72-45CE-4C95-950C-B97E5EC071E2}" type="datetimeFigureOut">
              <a:rPr lang="en-CA" smtClean="0"/>
              <a:t>2022-02-14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81B3795-B3E6-45EA-97CA-BDE43D53C2CB}" type="slidenum">
              <a:rPr lang="en-CA" smtClean="0"/>
              <a:t>‹#›</a:t>
            </a:fld>
            <a:endParaRPr lang="en-CA"/>
          </a:p>
        </p:txBody>
      </p:sp>
    </p:spTree>
    <p:extLst>
      <p:ext uri="{BB962C8B-B14F-4D97-AF65-F5344CB8AC3E}">
        <p14:creationId xmlns:p14="http://schemas.microsoft.com/office/powerpoint/2010/main" val="1618729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8AD2C72-45CE-4C95-950C-B97E5EC071E2}" type="datetimeFigureOut">
              <a:rPr lang="en-CA" smtClean="0"/>
              <a:t>2022-02-14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81B3795-B3E6-45EA-97CA-BDE43D53C2CB}" type="slidenum">
              <a:rPr lang="en-CA" smtClean="0"/>
              <a:t>‹#›</a:t>
            </a:fld>
            <a:endParaRPr lang="en-CA"/>
          </a:p>
        </p:txBody>
      </p:sp>
    </p:spTree>
    <p:extLst>
      <p:ext uri="{BB962C8B-B14F-4D97-AF65-F5344CB8AC3E}">
        <p14:creationId xmlns:p14="http://schemas.microsoft.com/office/powerpoint/2010/main" val="4149815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AD2C72-45CE-4C95-950C-B97E5EC071E2}" type="datetimeFigureOut">
              <a:rPr lang="en-CA" smtClean="0"/>
              <a:t>2022-02-14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81B3795-B3E6-45EA-97CA-BDE43D53C2CB}" type="slidenum">
              <a:rPr lang="en-CA" smtClean="0"/>
              <a:t>‹#›</a:t>
            </a:fld>
            <a:endParaRPr lang="en-CA"/>
          </a:p>
        </p:txBody>
      </p:sp>
    </p:spTree>
    <p:extLst>
      <p:ext uri="{BB962C8B-B14F-4D97-AF65-F5344CB8AC3E}">
        <p14:creationId xmlns:p14="http://schemas.microsoft.com/office/powerpoint/2010/main" val="1421250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AD2C72-45CE-4C95-950C-B97E5EC071E2}" type="datetimeFigureOut">
              <a:rPr lang="en-CA" smtClean="0"/>
              <a:t>2022-02-14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81B3795-B3E6-45EA-97CA-BDE43D53C2CB}" type="slidenum">
              <a:rPr lang="en-CA" smtClean="0"/>
              <a:t>‹#›</a:t>
            </a:fld>
            <a:endParaRPr lang="en-CA"/>
          </a:p>
        </p:txBody>
      </p:sp>
    </p:spTree>
    <p:extLst>
      <p:ext uri="{BB962C8B-B14F-4D97-AF65-F5344CB8AC3E}">
        <p14:creationId xmlns:p14="http://schemas.microsoft.com/office/powerpoint/2010/main" val="127694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AD2C72-45CE-4C95-950C-B97E5EC071E2}" type="datetimeFigureOut">
              <a:rPr lang="en-CA" smtClean="0"/>
              <a:t>2022-02-14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81B3795-B3E6-45EA-97CA-BDE43D53C2CB}" type="slidenum">
              <a:rPr lang="en-CA" smtClean="0"/>
              <a:t>‹#›</a:t>
            </a:fld>
            <a:endParaRPr lang="en-CA"/>
          </a:p>
        </p:txBody>
      </p:sp>
    </p:spTree>
    <p:extLst>
      <p:ext uri="{BB962C8B-B14F-4D97-AF65-F5344CB8AC3E}">
        <p14:creationId xmlns:p14="http://schemas.microsoft.com/office/powerpoint/2010/main" val="3700031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AD2C72-45CE-4C95-950C-B97E5EC071E2}" type="datetimeFigureOut">
              <a:rPr lang="en-CA" smtClean="0"/>
              <a:t>2022-02-14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3795-B3E6-45EA-97CA-BDE43D53C2CB}" type="slidenum">
              <a:rPr lang="en-CA" smtClean="0"/>
              <a:t>‹#›</a:t>
            </a:fld>
            <a:endParaRPr lang="en-CA"/>
          </a:p>
        </p:txBody>
      </p:sp>
    </p:spTree>
    <p:extLst>
      <p:ext uri="{BB962C8B-B14F-4D97-AF65-F5344CB8AC3E}">
        <p14:creationId xmlns:p14="http://schemas.microsoft.com/office/powerpoint/2010/main" val="3462096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upload.wikimedia.org/wikipedia/commons/a/ac/Big_Cedar_Tree_-_Olympic_National_Park.jpg" TargetMode="External"/><Relationship Id="rId2" Type="http://schemas.openxmlformats.org/officeDocument/2006/relationships/image" Target="../media/image1.gif"/><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en.wikipedia.org/wiki/File:Double-alaskan-rainbow.jpg"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pocketrangerblog.com/wp-content/uploads/2013/04/grizzly.jpg" TargetMode="External"/><Relationship Id="rId1" Type="http://schemas.openxmlformats.org/officeDocument/2006/relationships/slideLayout" Target="../slideLayouts/slideLayout6.xml"/><Relationship Id="rId4" Type="http://schemas.openxmlformats.org/officeDocument/2006/relationships/hyperlink" Target="http://www.youtube.com/watch?v=YexQcXnVSz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6-OieGqK3a0"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jX6kn9_U8qk" TargetMode="External"/><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youtube.com/watch?v=mQ9OWMsJBTk"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ildirishseaveg.com/wp-content/uploads/2013/03/seaweed-rock.jpg"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thingstodoonaday.com/wp-content/uploads/2013/07/salmon1.jpg"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Sight-cedar tree</a:t>
            </a:r>
            <a:endParaRPr lang="en-CA" dirty="0"/>
          </a:p>
        </p:txBody>
      </p:sp>
      <p:pic>
        <p:nvPicPr>
          <p:cNvPr id="7172" name="Picture 4" descr="http://guntermarx.photoshelter.com/img/pix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guntermarx.photoshelter.com/img/pix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guntermarx.photoshelter.com/img/pix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682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File:Big Cedar Tree - Olympic National Park.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556792"/>
            <a:ext cx="5904655"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490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208912" cy="5078313"/>
          </a:xfrm>
          <a:prstGeom prst="rect">
            <a:avLst/>
          </a:prstGeom>
          <a:noFill/>
        </p:spPr>
        <p:txBody>
          <a:bodyPr wrap="square" rtlCol="0">
            <a:spAutoFit/>
          </a:bodyPr>
          <a:lstStyle/>
          <a:p>
            <a:r>
              <a:rPr lang="en-CA" sz="3600" u="sng" dirty="0" smtClean="0"/>
              <a:t>Write down name of picture-</a:t>
            </a:r>
          </a:p>
          <a:p>
            <a:endParaRPr lang="en-CA" sz="3600" dirty="0" smtClean="0"/>
          </a:p>
          <a:p>
            <a:r>
              <a:rPr lang="en-CA" sz="3600" dirty="0" smtClean="0"/>
              <a:t>What does it look like? What do parts of it look like?</a:t>
            </a:r>
          </a:p>
          <a:p>
            <a:endParaRPr lang="en-CA" sz="3600" dirty="0" smtClean="0"/>
          </a:p>
          <a:p>
            <a:r>
              <a:rPr lang="en-CA" sz="3600" dirty="0" smtClean="0"/>
              <a:t>What does it remind you of?</a:t>
            </a:r>
          </a:p>
          <a:p>
            <a:endParaRPr lang="en-CA" sz="3600" dirty="0"/>
          </a:p>
          <a:p>
            <a:r>
              <a:rPr lang="en-CA" sz="3600" dirty="0" smtClean="0"/>
              <a:t>Does it make you think of any action words (verbs)?</a:t>
            </a:r>
          </a:p>
        </p:txBody>
      </p:sp>
    </p:spTree>
    <p:extLst>
      <p:ext uri="{BB962C8B-B14F-4D97-AF65-F5344CB8AC3E}">
        <p14:creationId xmlns:p14="http://schemas.microsoft.com/office/powerpoint/2010/main" val="2646880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Sight-rainbow</a:t>
            </a:r>
            <a:endParaRPr lang="en-CA" dirty="0"/>
          </a:p>
        </p:txBody>
      </p:sp>
      <p:pic>
        <p:nvPicPr>
          <p:cNvPr id="13316" name="Picture 4" descr="http://upload.wikimedia.org/wikipedia/commons/thumb/5/5c/Double-alaskan-rainbow.jpg/400px-Double-alaskan-rainbow.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84784"/>
            <a:ext cx="8229482"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781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208912" cy="5078313"/>
          </a:xfrm>
          <a:prstGeom prst="rect">
            <a:avLst/>
          </a:prstGeom>
          <a:noFill/>
        </p:spPr>
        <p:txBody>
          <a:bodyPr wrap="square" rtlCol="0">
            <a:spAutoFit/>
          </a:bodyPr>
          <a:lstStyle/>
          <a:p>
            <a:r>
              <a:rPr lang="en-CA" sz="3600" u="sng" dirty="0" smtClean="0"/>
              <a:t>Write down name of picture-</a:t>
            </a:r>
          </a:p>
          <a:p>
            <a:endParaRPr lang="en-CA" sz="3600" dirty="0" smtClean="0"/>
          </a:p>
          <a:p>
            <a:r>
              <a:rPr lang="en-CA" sz="3600" dirty="0" smtClean="0"/>
              <a:t>What does it look like? What do parts of it look like?</a:t>
            </a:r>
          </a:p>
          <a:p>
            <a:endParaRPr lang="en-CA" sz="3600" dirty="0" smtClean="0"/>
          </a:p>
          <a:p>
            <a:r>
              <a:rPr lang="en-CA" sz="3600" dirty="0" smtClean="0"/>
              <a:t>What does it remind you of?</a:t>
            </a:r>
          </a:p>
          <a:p>
            <a:endParaRPr lang="en-CA" sz="3600" dirty="0"/>
          </a:p>
          <a:p>
            <a:r>
              <a:rPr lang="en-CA" sz="3600" dirty="0" smtClean="0"/>
              <a:t>Does it make you think of any action words (verbs)?</a:t>
            </a:r>
          </a:p>
        </p:txBody>
      </p:sp>
    </p:spTree>
    <p:extLst>
      <p:ext uri="{BB962C8B-B14F-4D97-AF65-F5344CB8AC3E}">
        <p14:creationId xmlns:p14="http://schemas.microsoft.com/office/powerpoint/2010/main" val="3402671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Sight- Seals in the Skeena</a:t>
            </a:r>
            <a:endParaRPr lang="en-US" dirty="0"/>
          </a:p>
        </p:txBody>
      </p:sp>
      <p:pic>
        <p:nvPicPr>
          <p:cNvPr id="3" name="Picture 2"/>
          <p:cNvPicPr>
            <a:picLocks noChangeAspect="1"/>
          </p:cNvPicPr>
          <p:nvPr/>
        </p:nvPicPr>
        <p:blipFill>
          <a:blip r:embed="rId2"/>
          <a:stretch>
            <a:fillRect/>
          </a:stretch>
        </p:blipFill>
        <p:spPr>
          <a:xfrm>
            <a:off x="482306" y="1524000"/>
            <a:ext cx="8204494" cy="5073352"/>
          </a:xfrm>
          <a:prstGeom prst="rect">
            <a:avLst/>
          </a:prstGeom>
        </p:spPr>
      </p:pic>
    </p:spTree>
    <p:extLst>
      <p:ext uri="{BB962C8B-B14F-4D97-AF65-F5344CB8AC3E}">
        <p14:creationId xmlns:p14="http://schemas.microsoft.com/office/powerpoint/2010/main" val="932739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208912" cy="5078313"/>
          </a:xfrm>
          <a:prstGeom prst="rect">
            <a:avLst/>
          </a:prstGeom>
          <a:noFill/>
        </p:spPr>
        <p:txBody>
          <a:bodyPr wrap="square" rtlCol="0">
            <a:spAutoFit/>
          </a:bodyPr>
          <a:lstStyle/>
          <a:p>
            <a:r>
              <a:rPr lang="en-CA" sz="3600" u="sng" dirty="0" smtClean="0"/>
              <a:t>Write down name of picture-</a:t>
            </a:r>
          </a:p>
          <a:p>
            <a:endParaRPr lang="en-CA" sz="3600" dirty="0" smtClean="0"/>
          </a:p>
          <a:p>
            <a:r>
              <a:rPr lang="en-CA" sz="3600" dirty="0" smtClean="0"/>
              <a:t>What does it look like? What do parts of it look like?</a:t>
            </a:r>
          </a:p>
          <a:p>
            <a:endParaRPr lang="en-CA" sz="3600" dirty="0" smtClean="0"/>
          </a:p>
          <a:p>
            <a:r>
              <a:rPr lang="en-CA" sz="3600" dirty="0" smtClean="0"/>
              <a:t>What does it remind you of?</a:t>
            </a:r>
          </a:p>
          <a:p>
            <a:endParaRPr lang="en-CA" sz="3600" dirty="0"/>
          </a:p>
          <a:p>
            <a:r>
              <a:rPr lang="en-CA" sz="3600" dirty="0" smtClean="0"/>
              <a:t>Does it make you think of any action words (verbs)?</a:t>
            </a:r>
          </a:p>
        </p:txBody>
      </p:sp>
    </p:spTree>
    <p:extLst>
      <p:ext uri="{BB962C8B-B14F-4D97-AF65-F5344CB8AC3E}">
        <p14:creationId xmlns:p14="http://schemas.microsoft.com/office/powerpoint/2010/main" val="2260981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Sight- </a:t>
            </a:r>
            <a:r>
              <a:rPr lang="en-CA" dirty="0" err="1" smtClean="0"/>
              <a:t>Oolichan</a:t>
            </a:r>
            <a:r>
              <a:rPr lang="en-CA" dirty="0" smtClean="0"/>
              <a:t> Run</a:t>
            </a:r>
            <a:endParaRPr lang="en-US" dirty="0"/>
          </a:p>
        </p:txBody>
      </p:sp>
      <p:pic>
        <p:nvPicPr>
          <p:cNvPr id="3" name="Picture 2"/>
          <p:cNvPicPr>
            <a:picLocks noChangeAspect="1"/>
          </p:cNvPicPr>
          <p:nvPr/>
        </p:nvPicPr>
        <p:blipFill>
          <a:blip r:embed="rId2"/>
          <a:stretch>
            <a:fillRect/>
          </a:stretch>
        </p:blipFill>
        <p:spPr>
          <a:xfrm>
            <a:off x="457200" y="1457324"/>
            <a:ext cx="8075240" cy="4996011"/>
          </a:xfrm>
          <a:prstGeom prst="rect">
            <a:avLst/>
          </a:prstGeom>
        </p:spPr>
      </p:pic>
    </p:spTree>
    <p:extLst>
      <p:ext uri="{BB962C8B-B14F-4D97-AF65-F5344CB8AC3E}">
        <p14:creationId xmlns:p14="http://schemas.microsoft.com/office/powerpoint/2010/main" val="3459558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208912" cy="5078313"/>
          </a:xfrm>
          <a:prstGeom prst="rect">
            <a:avLst/>
          </a:prstGeom>
          <a:noFill/>
        </p:spPr>
        <p:txBody>
          <a:bodyPr wrap="square" rtlCol="0">
            <a:spAutoFit/>
          </a:bodyPr>
          <a:lstStyle/>
          <a:p>
            <a:r>
              <a:rPr lang="en-CA" sz="3600" u="sng" dirty="0" smtClean="0"/>
              <a:t>Write down name of picture-</a:t>
            </a:r>
          </a:p>
          <a:p>
            <a:endParaRPr lang="en-CA" sz="3600" dirty="0" smtClean="0"/>
          </a:p>
          <a:p>
            <a:r>
              <a:rPr lang="en-CA" sz="3600" dirty="0" smtClean="0"/>
              <a:t>What does it look like? What do parts of it look like?</a:t>
            </a:r>
          </a:p>
          <a:p>
            <a:endParaRPr lang="en-CA" sz="3600" dirty="0" smtClean="0"/>
          </a:p>
          <a:p>
            <a:r>
              <a:rPr lang="en-CA" sz="3600" dirty="0" smtClean="0"/>
              <a:t>What does it remind you of?</a:t>
            </a:r>
          </a:p>
          <a:p>
            <a:endParaRPr lang="en-CA" sz="3600" dirty="0"/>
          </a:p>
          <a:p>
            <a:r>
              <a:rPr lang="en-CA" sz="3600" dirty="0" smtClean="0"/>
              <a:t>Does it make you think of any action words (verbs)?</a:t>
            </a:r>
          </a:p>
        </p:txBody>
      </p:sp>
    </p:spTree>
    <p:extLst>
      <p:ext uri="{BB962C8B-B14F-4D97-AF65-F5344CB8AC3E}">
        <p14:creationId xmlns:p14="http://schemas.microsoft.com/office/powerpoint/2010/main" val="2872441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Sound-bear</a:t>
            </a:r>
            <a:endParaRPr lang="en-CA" dirty="0"/>
          </a:p>
        </p:txBody>
      </p:sp>
      <p:pic>
        <p:nvPicPr>
          <p:cNvPr id="12290" name="Picture 2" descr="[Image: www.infowyo.co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700808"/>
            <a:ext cx="5953125" cy="4457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27584" y="6142452"/>
            <a:ext cx="6048672" cy="369332"/>
          </a:xfrm>
          <a:prstGeom prst="rect">
            <a:avLst/>
          </a:prstGeom>
        </p:spPr>
        <p:txBody>
          <a:bodyPr wrap="square">
            <a:spAutoFit/>
          </a:bodyPr>
          <a:lstStyle/>
          <a:p>
            <a:r>
              <a:rPr lang="en-CA" dirty="0" smtClean="0">
                <a:hlinkClick r:id="rId4"/>
              </a:rPr>
              <a:t>http://www.youtube.com/watch?v=YexQcXnVSzg</a:t>
            </a:r>
            <a:r>
              <a:rPr lang="en-CA" dirty="0" smtClean="0"/>
              <a:t> </a:t>
            </a:r>
            <a:endParaRPr lang="en-CA" dirty="0"/>
          </a:p>
        </p:txBody>
      </p:sp>
    </p:spTree>
    <p:extLst>
      <p:ext uri="{BB962C8B-B14F-4D97-AF65-F5344CB8AC3E}">
        <p14:creationId xmlns:p14="http://schemas.microsoft.com/office/powerpoint/2010/main" val="2892781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208912" cy="5078313"/>
          </a:xfrm>
          <a:prstGeom prst="rect">
            <a:avLst/>
          </a:prstGeom>
          <a:noFill/>
        </p:spPr>
        <p:txBody>
          <a:bodyPr wrap="square" rtlCol="0">
            <a:spAutoFit/>
          </a:bodyPr>
          <a:lstStyle/>
          <a:p>
            <a:r>
              <a:rPr lang="en-CA" sz="3600" u="sng" dirty="0" smtClean="0"/>
              <a:t>Write down name of picture-</a:t>
            </a:r>
          </a:p>
          <a:p>
            <a:endParaRPr lang="en-CA" sz="3600" dirty="0" smtClean="0"/>
          </a:p>
          <a:p>
            <a:r>
              <a:rPr lang="en-CA" sz="3600" dirty="0" smtClean="0"/>
              <a:t>What does it sound like? What did parts of it sound like?</a:t>
            </a:r>
          </a:p>
          <a:p>
            <a:endParaRPr lang="en-CA" sz="3600" dirty="0" smtClean="0"/>
          </a:p>
          <a:p>
            <a:r>
              <a:rPr lang="en-CA" sz="3600" dirty="0" smtClean="0"/>
              <a:t>What does it remind you of?</a:t>
            </a:r>
          </a:p>
          <a:p>
            <a:endParaRPr lang="en-CA" sz="3600" dirty="0"/>
          </a:p>
          <a:p>
            <a:r>
              <a:rPr lang="en-CA" sz="3600" dirty="0" smtClean="0"/>
              <a:t>Does it make you think of any action words (verbs)?</a:t>
            </a:r>
          </a:p>
        </p:txBody>
      </p:sp>
    </p:spTree>
    <p:extLst>
      <p:ext uri="{BB962C8B-B14F-4D97-AF65-F5344CB8AC3E}">
        <p14:creationId xmlns:p14="http://schemas.microsoft.com/office/powerpoint/2010/main" val="1177030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Sound-Dancers</a:t>
            </a:r>
            <a:endParaRPr lang="en-CA" dirty="0"/>
          </a:p>
        </p:txBody>
      </p:sp>
      <p:sp>
        <p:nvSpPr>
          <p:cNvPr id="3" name="Rectangle 2"/>
          <p:cNvSpPr/>
          <p:nvPr/>
        </p:nvSpPr>
        <p:spPr>
          <a:xfrm>
            <a:off x="1763688" y="2479239"/>
            <a:ext cx="5598368" cy="646331"/>
          </a:xfrm>
          <a:prstGeom prst="rect">
            <a:avLst/>
          </a:prstGeom>
        </p:spPr>
        <p:txBody>
          <a:bodyPr wrap="square">
            <a:spAutoFit/>
          </a:bodyPr>
          <a:lstStyle/>
          <a:p>
            <a:r>
              <a:rPr lang="en-CA" dirty="0">
                <a:hlinkClick r:id="rId2"/>
              </a:rPr>
              <a:t>https://</a:t>
            </a:r>
            <a:r>
              <a:rPr lang="en-CA" dirty="0" smtClean="0">
                <a:hlinkClick r:id="rId2"/>
              </a:rPr>
              <a:t>www.youtube.com/watch?v=6-OieGqK3a0</a:t>
            </a:r>
            <a:endParaRPr lang="en-CA" dirty="0" smtClean="0"/>
          </a:p>
          <a:p>
            <a:endParaRPr lang="en-CA" dirty="0"/>
          </a:p>
        </p:txBody>
      </p:sp>
      <p:pic>
        <p:nvPicPr>
          <p:cNvPr id="4" name="Picture 3"/>
          <p:cNvPicPr>
            <a:picLocks noChangeAspect="1"/>
          </p:cNvPicPr>
          <p:nvPr/>
        </p:nvPicPr>
        <p:blipFill>
          <a:blip r:embed="rId3"/>
          <a:stretch>
            <a:fillRect/>
          </a:stretch>
        </p:blipFill>
        <p:spPr>
          <a:xfrm>
            <a:off x="2051720" y="3125570"/>
            <a:ext cx="4371975" cy="3086100"/>
          </a:xfrm>
          <a:prstGeom prst="rect">
            <a:avLst/>
          </a:prstGeom>
        </p:spPr>
      </p:pic>
    </p:spTree>
    <p:extLst>
      <p:ext uri="{BB962C8B-B14F-4D97-AF65-F5344CB8AC3E}">
        <p14:creationId xmlns:p14="http://schemas.microsoft.com/office/powerpoint/2010/main" val="889566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208912" cy="6186309"/>
          </a:xfrm>
          <a:prstGeom prst="rect">
            <a:avLst/>
          </a:prstGeom>
          <a:noFill/>
        </p:spPr>
        <p:txBody>
          <a:bodyPr wrap="square" rtlCol="0">
            <a:spAutoFit/>
          </a:bodyPr>
          <a:lstStyle/>
          <a:p>
            <a:r>
              <a:rPr lang="en-CA" sz="3600" u="sng" dirty="0" smtClean="0"/>
              <a:t>Write down name of picture-</a:t>
            </a:r>
          </a:p>
          <a:p>
            <a:endParaRPr lang="en-CA" sz="3600" dirty="0" smtClean="0"/>
          </a:p>
          <a:p>
            <a:r>
              <a:rPr lang="en-CA" sz="3600" dirty="0" smtClean="0"/>
              <a:t>What does it look like? What do parts of it look like?- twisted, curvy, old man, eye, snakes</a:t>
            </a:r>
          </a:p>
          <a:p>
            <a:r>
              <a:rPr lang="en-CA" sz="3600" dirty="0" smtClean="0"/>
              <a:t>What does it remind you of? Animals living in hundred acre wood- Winnie the Pooh, Hobbits, fairies, lord of the rings, </a:t>
            </a:r>
            <a:r>
              <a:rPr lang="en-CA" sz="3600" dirty="0" err="1" smtClean="0"/>
              <a:t>butze</a:t>
            </a:r>
            <a:r>
              <a:rPr lang="en-CA" sz="3600" dirty="0" smtClean="0"/>
              <a:t>, childhood, climbing trees</a:t>
            </a:r>
            <a:endParaRPr lang="en-CA" sz="3600" dirty="0"/>
          </a:p>
          <a:p>
            <a:r>
              <a:rPr lang="en-CA" sz="3600" dirty="0" smtClean="0"/>
              <a:t>Does it make you think of any action words (verbs)? Slithering, crawling, evil</a:t>
            </a:r>
          </a:p>
        </p:txBody>
      </p:sp>
    </p:spTree>
    <p:extLst>
      <p:ext uri="{BB962C8B-B14F-4D97-AF65-F5344CB8AC3E}">
        <p14:creationId xmlns:p14="http://schemas.microsoft.com/office/powerpoint/2010/main" val="349646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208912" cy="5078313"/>
          </a:xfrm>
          <a:prstGeom prst="rect">
            <a:avLst/>
          </a:prstGeom>
          <a:noFill/>
        </p:spPr>
        <p:txBody>
          <a:bodyPr wrap="square" rtlCol="0">
            <a:spAutoFit/>
          </a:bodyPr>
          <a:lstStyle/>
          <a:p>
            <a:r>
              <a:rPr lang="en-CA" sz="3600" u="sng" dirty="0" smtClean="0"/>
              <a:t>Write down name of picture-</a:t>
            </a:r>
          </a:p>
          <a:p>
            <a:endParaRPr lang="en-CA" sz="3600" dirty="0" smtClean="0"/>
          </a:p>
          <a:p>
            <a:r>
              <a:rPr lang="en-CA" sz="3600" dirty="0" smtClean="0"/>
              <a:t>What does it sound like? What did parts of it sound like?</a:t>
            </a:r>
          </a:p>
          <a:p>
            <a:endParaRPr lang="en-CA" sz="3600" dirty="0" smtClean="0"/>
          </a:p>
          <a:p>
            <a:r>
              <a:rPr lang="en-CA" sz="3600" dirty="0" smtClean="0"/>
              <a:t>What does it remind you of?</a:t>
            </a:r>
          </a:p>
          <a:p>
            <a:endParaRPr lang="en-CA" sz="3600" dirty="0"/>
          </a:p>
          <a:p>
            <a:r>
              <a:rPr lang="en-CA" sz="3600" dirty="0" smtClean="0"/>
              <a:t>Does it make you think of any action words (verbs)?</a:t>
            </a:r>
          </a:p>
        </p:txBody>
      </p:sp>
    </p:spTree>
    <p:extLst>
      <p:ext uri="{BB962C8B-B14F-4D97-AF65-F5344CB8AC3E}">
        <p14:creationId xmlns:p14="http://schemas.microsoft.com/office/powerpoint/2010/main" val="2688930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Sound-rain</a:t>
            </a:r>
            <a:endParaRPr lang="en-CA" dirty="0"/>
          </a:p>
        </p:txBody>
      </p:sp>
      <p:pic>
        <p:nvPicPr>
          <p:cNvPr id="14338" name="Picture 2" descr="http://nowiknow.com/wp-content/uploads/2012/06/rai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68" y="1268760"/>
            <a:ext cx="7848872" cy="46753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47664" y="6093296"/>
            <a:ext cx="5112568" cy="369332"/>
          </a:xfrm>
          <a:prstGeom prst="rect">
            <a:avLst/>
          </a:prstGeom>
        </p:spPr>
        <p:txBody>
          <a:bodyPr wrap="square">
            <a:spAutoFit/>
          </a:bodyPr>
          <a:lstStyle/>
          <a:p>
            <a:r>
              <a:rPr lang="en-CA" dirty="0" smtClean="0">
                <a:hlinkClick r:id="rId3"/>
              </a:rPr>
              <a:t>http://www.youtube.com/watch?v=jX6kn9_U8qk</a:t>
            </a:r>
            <a:r>
              <a:rPr lang="en-CA" dirty="0" smtClean="0"/>
              <a:t> </a:t>
            </a:r>
            <a:endParaRPr lang="en-CA" dirty="0"/>
          </a:p>
        </p:txBody>
      </p:sp>
    </p:spTree>
    <p:extLst>
      <p:ext uri="{BB962C8B-B14F-4D97-AF65-F5344CB8AC3E}">
        <p14:creationId xmlns:p14="http://schemas.microsoft.com/office/powerpoint/2010/main" val="2153988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208912" cy="5078313"/>
          </a:xfrm>
          <a:prstGeom prst="rect">
            <a:avLst/>
          </a:prstGeom>
          <a:noFill/>
        </p:spPr>
        <p:txBody>
          <a:bodyPr wrap="square" rtlCol="0">
            <a:spAutoFit/>
          </a:bodyPr>
          <a:lstStyle/>
          <a:p>
            <a:r>
              <a:rPr lang="en-CA" sz="3600" u="sng" dirty="0" smtClean="0"/>
              <a:t>Write down name of picture-</a:t>
            </a:r>
          </a:p>
          <a:p>
            <a:endParaRPr lang="en-CA" sz="3600" dirty="0" smtClean="0"/>
          </a:p>
          <a:p>
            <a:r>
              <a:rPr lang="en-CA" sz="3600" dirty="0" smtClean="0"/>
              <a:t>What does it sound like? What did parts of it sound like?</a:t>
            </a:r>
          </a:p>
          <a:p>
            <a:endParaRPr lang="en-CA" sz="3600" dirty="0" smtClean="0"/>
          </a:p>
          <a:p>
            <a:r>
              <a:rPr lang="en-CA" sz="3600" dirty="0" smtClean="0"/>
              <a:t>What does it remind you of?</a:t>
            </a:r>
          </a:p>
          <a:p>
            <a:endParaRPr lang="en-CA" sz="3600" dirty="0"/>
          </a:p>
          <a:p>
            <a:r>
              <a:rPr lang="en-CA" sz="3600" dirty="0" smtClean="0"/>
              <a:t>Does it make you think of any action words (verbs)?</a:t>
            </a:r>
          </a:p>
        </p:txBody>
      </p:sp>
    </p:spTree>
    <p:extLst>
      <p:ext uri="{BB962C8B-B14F-4D97-AF65-F5344CB8AC3E}">
        <p14:creationId xmlns:p14="http://schemas.microsoft.com/office/powerpoint/2010/main" val="3828369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Sound-thunder</a:t>
            </a:r>
            <a:endParaRPr lang="en-CA" dirty="0"/>
          </a:p>
        </p:txBody>
      </p:sp>
      <p:sp>
        <p:nvSpPr>
          <p:cNvPr id="3" name="Rectangle 2"/>
          <p:cNvSpPr/>
          <p:nvPr/>
        </p:nvSpPr>
        <p:spPr>
          <a:xfrm>
            <a:off x="1835696" y="6309320"/>
            <a:ext cx="5310336" cy="369332"/>
          </a:xfrm>
          <a:prstGeom prst="rect">
            <a:avLst/>
          </a:prstGeom>
        </p:spPr>
        <p:txBody>
          <a:bodyPr wrap="square">
            <a:spAutoFit/>
          </a:bodyPr>
          <a:lstStyle/>
          <a:p>
            <a:r>
              <a:rPr lang="en-CA" dirty="0" smtClean="0">
                <a:hlinkClick r:id="rId2"/>
              </a:rPr>
              <a:t>http://www.youtube.com/watch?v=mQ9OWMsJBTk</a:t>
            </a:r>
            <a:r>
              <a:rPr lang="en-CA" dirty="0" smtClean="0"/>
              <a:t> </a:t>
            </a:r>
            <a:endParaRPr lang="en-CA" dirty="0"/>
          </a:p>
        </p:txBody>
      </p:sp>
      <p:pic>
        <p:nvPicPr>
          <p:cNvPr id="15362" name="Picture 2" descr="http://www.kidcyber.com.au/IMAGES/lightnj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628799"/>
            <a:ext cx="6192688" cy="4009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988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208912" cy="5078313"/>
          </a:xfrm>
          <a:prstGeom prst="rect">
            <a:avLst/>
          </a:prstGeom>
          <a:noFill/>
        </p:spPr>
        <p:txBody>
          <a:bodyPr wrap="square" rtlCol="0">
            <a:spAutoFit/>
          </a:bodyPr>
          <a:lstStyle/>
          <a:p>
            <a:r>
              <a:rPr lang="en-CA" sz="3600" u="sng" dirty="0" smtClean="0"/>
              <a:t>Write down name of picture-</a:t>
            </a:r>
          </a:p>
          <a:p>
            <a:endParaRPr lang="en-CA" sz="3600" dirty="0" smtClean="0"/>
          </a:p>
          <a:p>
            <a:r>
              <a:rPr lang="en-CA" sz="3600" dirty="0" smtClean="0"/>
              <a:t>What does it sound like? What did parts of it sound like?</a:t>
            </a:r>
          </a:p>
          <a:p>
            <a:endParaRPr lang="en-CA" sz="3600" dirty="0" smtClean="0"/>
          </a:p>
          <a:p>
            <a:r>
              <a:rPr lang="en-CA" sz="3600" dirty="0" smtClean="0"/>
              <a:t>What does it remind you of?</a:t>
            </a:r>
          </a:p>
          <a:p>
            <a:endParaRPr lang="en-CA" sz="3600" dirty="0"/>
          </a:p>
          <a:p>
            <a:r>
              <a:rPr lang="en-CA" sz="3600" dirty="0" smtClean="0"/>
              <a:t>Does it make you think of any action words (verbs)?</a:t>
            </a:r>
          </a:p>
        </p:txBody>
      </p:sp>
    </p:spTree>
    <p:extLst>
      <p:ext uri="{BB962C8B-B14F-4D97-AF65-F5344CB8AC3E}">
        <p14:creationId xmlns:p14="http://schemas.microsoft.com/office/powerpoint/2010/main" val="4258403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Touch- kelp/seaweed</a:t>
            </a:r>
            <a:endParaRPr lang="en-CA" dirty="0"/>
          </a:p>
        </p:txBody>
      </p:sp>
      <p:pic>
        <p:nvPicPr>
          <p:cNvPr id="3" name="Picture 2" descr="seaweed-roc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12776"/>
            <a:ext cx="7200800" cy="4573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988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208912" cy="5078313"/>
          </a:xfrm>
          <a:prstGeom prst="rect">
            <a:avLst/>
          </a:prstGeom>
          <a:noFill/>
        </p:spPr>
        <p:txBody>
          <a:bodyPr wrap="square" rtlCol="0">
            <a:spAutoFit/>
          </a:bodyPr>
          <a:lstStyle/>
          <a:p>
            <a:r>
              <a:rPr lang="en-CA" sz="3600" u="sng" dirty="0" smtClean="0"/>
              <a:t>Write down name of picture-</a:t>
            </a:r>
          </a:p>
          <a:p>
            <a:endParaRPr lang="en-CA" sz="3600" dirty="0" smtClean="0"/>
          </a:p>
          <a:p>
            <a:r>
              <a:rPr lang="en-CA" sz="3600" dirty="0" smtClean="0"/>
              <a:t>What does it feel like? What do parts of it feel like?</a:t>
            </a:r>
          </a:p>
          <a:p>
            <a:endParaRPr lang="en-CA" sz="3600" dirty="0" smtClean="0"/>
          </a:p>
          <a:p>
            <a:r>
              <a:rPr lang="en-CA" sz="3600" dirty="0" smtClean="0"/>
              <a:t>What does it remind you of?</a:t>
            </a:r>
          </a:p>
          <a:p>
            <a:endParaRPr lang="en-CA" sz="3600" dirty="0"/>
          </a:p>
          <a:p>
            <a:r>
              <a:rPr lang="en-CA" sz="3600" dirty="0" smtClean="0"/>
              <a:t>Does it make you think of any action words (verbs)?</a:t>
            </a:r>
          </a:p>
        </p:txBody>
      </p:sp>
    </p:spTree>
    <p:extLst>
      <p:ext uri="{BB962C8B-B14F-4D97-AF65-F5344CB8AC3E}">
        <p14:creationId xmlns:p14="http://schemas.microsoft.com/office/powerpoint/2010/main" val="781378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Touch-hug</a:t>
            </a:r>
            <a:endParaRPr lang="en-CA" dirty="0"/>
          </a:p>
        </p:txBody>
      </p:sp>
      <p:pic>
        <p:nvPicPr>
          <p:cNvPr id="17410" name="Picture 2" descr="http://www.mrwallpaper.com/wallpapers/Panda-Hug-1280x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12776"/>
            <a:ext cx="6408712" cy="5126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419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208912" cy="5078313"/>
          </a:xfrm>
          <a:prstGeom prst="rect">
            <a:avLst/>
          </a:prstGeom>
          <a:noFill/>
        </p:spPr>
        <p:txBody>
          <a:bodyPr wrap="square" rtlCol="0">
            <a:spAutoFit/>
          </a:bodyPr>
          <a:lstStyle/>
          <a:p>
            <a:r>
              <a:rPr lang="en-CA" sz="3600" u="sng" dirty="0" smtClean="0"/>
              <a:t>Write down name of picture-</a:t>
            </a:r>
          </a:p>
          <a:p>
            <a:endParaRPr lang="en-CA" sz="3600" dirty="0" smtClean="0"/>
          </a:p>
          <a:p>
            <a:r>
              <a:rPr lang="en-CA" sz="3600" dirty="0" smtClean="0"/>
              <a:t>What does it feel like? What do parts of it feel like?</a:t>
            </a:r>
          </a:p>
          <a:p>
            <a:endParaRPr lang="en-CA" sz="3600" dirty="0" smtClean="0"/>
          </a:p>
          <a:p>
            <a:r>
              <a:rPr lang="en-CA" sz="3600" dirty="0" smtClean="0"/>
              <a:t>What does it remind you of?</a:t>
            </a:r>
          </a:p>
          <a:p>
            <a:endParaRPr lang="en-CA" sz="3600" dirty="0"/>
          </a:p>
          <a:p>
            <a:r>
              <a:rPr lang="en-CA" sz="3600" dirty="0" smtClean="0"/>
              <a:t>Does it make you think of any action words (verbs)?</a:t>
            </a:r>
          </a:p>
        </p:txBody>
      </p:sp>
    </p:spTree>
    <p:extLst>
      <p:ext uri="{BB962C8B-B14F-4D97-AF65-F5344CB8AC3E}">
        <p14:creationId xmlns:p14="http://schemas.microsoft.com/office/powerpoint/2010/main" val="702070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Touch-handshake</a:t>
            </a:r>
            <a:endParaRPr lang="en-CA" dirty="0"/>
          </a:p>
        </p:txBody>
      </p:sp>
      <p:pic>
        <p:nvPicPr>
          <p:cNvPr id="1028" name="Picture 4" descr=" Mathias the chimpanzee clearly enjoys monkeying around with his new red ball - and isn't keen on letting half brother Sebastian have a go. The bright red ball was given to the playful primates at Aalborg Zoo in Denmark, but sharing doesn't seem to be in the younger Mathias's vocabulary.  At one point, the possessive four-year-old even appears to extend a hand for a handshake as if to congratulate Sebastian for try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340768"/>
            <a:ext cx="5112568" cy="4865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419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Sight- Raven mask</a:t>
            </a:r>
            <a:endParaRPr lang="en-CA" dirty="0"/>
          </a:p>
        </p:txBody>
      </p:sp>
      <p:pic>
        <p:nvPicPr>
          <p:cNvPr id="7172" name="Picture 4" descr="http://guntermarx.photoshelter.com/img/pix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guntermarx.photoshelter.com/img/pix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guntermarx.photoshelter.com/img/pix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682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556792"/>
            <a:ext cx="5760639" cy="5096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90688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208912" cy="5078313"/>
          </a:xfrm>
          <a:prstGeom prst="rect">
            <a:avLst/>
          </a:prstGeom>
          <a:noFill/>
        </p:spPr>
        <p:txBody>
          <a:bodyPr wrap="square" rtlCol="0">
            <a:spAutoFit/>
          </a:bodyPr>
          <a:lstStyle/>
          <a:p>
            <a:r>
              <a:rPr lang="en-CA" sz="3600" u="sng" dirty="0" smtClean="0"/>
              <a:t>Write down name of picture-</a:t>
            </a:r>
          </a:p>
          <a:p>
            <a:endParaRPr lang="en-CA" sz="3600" dirty="0" smtClean="0"/>
          </a:p>
          <a:p>
            <a:r>
              <a:rPr lang="en-CA" sz="3600" dirty="0" smtClean="0"/>
              <a:t>What does it feel like? What do parts of it feel like?</a:t>
            </a:r>
          </a:p>
          <a:p>
            <a:endParaRPr lang="en-CA" sz="3600" dirty="0" smtClean="0"/>
          </a:p>
          <a:p>
            <a:r>
              <a:rPr lang="en-CA" sz="3600" dirty="0" smtClean="0"/>
              <a:t>What does it remind you of?</a:t>
            </a:r>
          </a:p>
          <a:p>
            <a:endParaRPr lang="en-CA" sz="3600" dirty="0"/>
          </a:p>
          <a:p>
            <a:r>
              <a:rPr lang="en-CA" sz="3600" dirty="0" smtClean="0"/>
              <a:t>Does it make you think of any action words (verbs)?</a:t>
            </a:r>
          </a:p>
        </p:txBody>
      </p:sp>
    </p:spTree>
    <p:extLst>
      <p:ext uri="{BB962C8B-B14F-4D97-AF65-F5344CB8AC3E}">
        <p14:creationId xmlns:p14="http://schemas.microsoft.com/office/powerpoint/2010/main" val="3585746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Taste-salmon</a:t>
            </a:r>
            <a:endParaRPr lang="en-CA" dirty="0"/>
          </a:p>
        </p:txBody>
      </p:sp>
      <p:pic>
        <p:nvPicPr>
          <p:cNvPr id="2050" name="Picture 2" descr="Baked Salm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03666"/>
            <a:ext cx="7272808" cy="4825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90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208912" cy="5078313"/>
          </a:xfrm>
          <a:prstGeom prst="rect">
            <a:avLst/>
          </a:prstGeom>
          <a:noFill/>
        </p:spPr>
        <p:txBody>
          <a:bodyPr wrap="square" rtlCol="0">
            <a:spAutoFit/>
          </a:bodyPr>
          <a:lstStyle/>
          <a:p>
            <a:r>
              <a:rPr lang="en-CA" sz="3600" u="sng" dirty="0" smtClean="0"/>
              <a:t>Write down name of picture-</a:t>
            </a:r>
          </a:p>
          <a:p>
            <a:endParaRPr lang="en-CA" sz="3600" dirty="0" smtClean="0"/>
          </a:p>
          <a:p>
            <a:r>
              <a:rPr lang="en-CA" sz="3600" dirty="0" smtClean="0"/>
              <a:t>What does it taste like? What do parts of it taste like?</a:t>
            </a:r>
          </a:p>
          <a:p>
            <a:endParaRPr lang="en-CA" sz="3600" dirty="0" smtClean="0"/>
          </a:p>
          <a:p>
            <a:r>
              <a:rPr lang="en-CA" sz="3600" dirty="0" smtClean="0"/>
              <a:t>What does it remind you of?</a:t>
            </a:r>
          </a:p>
          <a:p>
            <a:endParaRPr lang="en-CA" sz="3600" dirty="0"/>
          </a:p>
          <a:p>
            <a:r>
              <a:rPr lang="en-CA" sz="3600" dirty="0" smtClean="0"/>
              <a:t>Does it make you think of any action words (verbs)?</a:t>
            </a:r>
          </a:p>
        </p:txBody>
      </p:sp>
    </p:spTree>
    <p:extLst>
      <p:ext uri="{BB962C8B-B14F-4D97-AF65-F5344CB8AC3E}">
        <p14:creationId xmlns:p14="http://schemas.microsoft.com/office/powerpoint/2010/main" val="578514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Taste-fried bread</a:t>
            </a:r>
            <a:endParaRPr lang="en-CA" dirty="0"/>
          </a:p>
        </p:txBody>
      </p:sp>
      <p:pic>
        <p:nvPicPr>
          <p:cNvPr id="3074" name="Picture 2" descr="http://www.tigersandstrawberries.com/wp/wp-content/frybre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180" y="1772816"/>
            <a:ext cx="7621219" cy="449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90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208912" cy="5078313"/>
          </a:xfrm>
          <a:prstGeom prst="rect">
            <a:avLst/>
          </a:prstGeom>
          <a:noFill/>
        </p:spPr>
        <p:txBody>
          <a:bodyPr wrap="square" rtlCol="0">
            <a:spAutoFit/>
          </a:bodyPr>
          <a:lstStyle/>
          <a:p>
            <a:r>
              <a:rPr lang="en-CA" sz="3600" u="sng" dirty="0" smtClean="0"/>
              <a:t>Write down name of picture-</a:t>
            </a:r>
          </a:p>
          <a:p>
            <a:endParaRPr lang="en-CA" sz="3600" dirty="0" smtClean="0"/>
          </a:p>
          <a:p>
            <a:r>
              <a:rPr lang="en-CA" sz="3600" dirty="0" smtClean="0"/>
              <a:t>What does it taste like? What do parts of it taste like?</a:t>
            </a:r>
          </a:p>
          <a:p>
            <a:endParaRPr lang="en-CA" sz="3600" dirty="0" smtClean="0"/>
          </a:p>
          <a:p>
            <a:r>
              <a:rPr lang="en-CA" sz="3600" dirty="0" smtClean="0"/>
              <a:t>What does it remind you of?</a:t>
            </a:r>
          </a:p>
          <a:p>
            <a:endParaRPr lang="en-CA" sz="3600" dirty="0"/>
          </a:p>
          <a:p>
            <a:r>
              <a:rPr lang="en-CA" sz="3600" dirty="0" smtClean="0"/>
              <a:t>Does it make you think of any action words (verbs)?</a:t>
            </a:r>
          </a:p>
        </p:txBody>
      </p:sp>
    </p:spTree>
    <p:extLst>
      <p:ext uri="{BB962C8B-B14F-4D97-AF65-F5344CB8AC3E}">
        <p14:creationId xmlns:p14="http://schemas.microsoft.com/office/powerpoint/2010/main" val="3556776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Taste-herring eggs</a:t>
            </a:r>
            <a:endParaRPr lang="en-CA" dirty="0"/>
          </a:p>
        </p:txBody>
      </p:sp>
      <p:pic>
        <p:nvPicPr>
          <p:cNvPr id="4098" name="Picture 2" descr="missing: ../jpgs/ignace/ts-foods/HerringRoe-p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628800"/>
            <a:ext cx="6274478" cy="4717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90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208912" cy="5078313"/>
          </a:xfrm>
          <a:prstGeom prst="rect">
            <a:avLst/>
          </a:prstGeom>
          <a:noFill/>
        </p:spPr>
        <p:txBody>
          <a:bodyPr wrap="square" rtlCol="0">
            <a:spAutoFit/>
          </a:bodyPr>
          <a:lstStyle/>
          <a:p>
            <a:r>
              <a:rPr lang="en-CA" sz="3600" u="sng" dirty="0" smtClean="0"/>
              <a:t>Write down name of picture-</a:t>
            </a:r>
          </a:p>
          <a:p>
            <a:endParaRPr lang="en-CA" sz="3600" dirty="0" smtClean="0"/>
          </a:p>
          <a:p>
            <a:r>
              <a:rPr lang="en-CA" sz="3600" dirty="0" smtClean="0"/>
              <a:t>What does it taste like? What do parts of it taste like?</a:t>
            </a:r>
          </a:p>
          <a:p>
            <a:endParaRPr lang="en-CA" sz="3600" dirty="0" smtClean="0"/>
          </a:p>
          <a:p>
            <a:r>
              <a:rPr lang="en-CA" sz="3600" dirty="0" smtClean="0"/>
              <a:t>What does it remind you of?</a:t>
            </a:r>
          </a:p>
          <a:p>
            <a:endParaRPr lang="en-CA" sz="3600" dirty="0"/>
          </a:p>
          <a:p>
            <a:r>
              <a:rPr lang="en-CA" sz="3600" dirty="0" smtClean="0"/>
              <a:t>Does it make you think of any action words (verbs)?</a:t>
            </a:r>
          </a:p>
        </p:txBody>
      </p:sp>
    </p:spTree>
    <p:extLst>
      <p:ext uri="{BB962C8B-B14F-4D97-AF65-F5344CB8AC3E}">
        <p14:creationId xmlns:p14="http://schemas.microsoft.com/office/powerpoint/2010/main" val="13732436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Smell-</a:t>
            </a:r>
            <a:r>
              <a:rPr lang="en-CA" dirty="0" err="1" smtClean="0"/>
              <a:t>shishkebab</a:t>
            </a:r>
            <a:endParaRPr lang="en-CA" dirty="0"/>
          </a:p>
        </p:txBody>
      </p:sp>
      <p:pic>
        <p:nvPicPr>
          <p:cNvPr id="5122" name="Picture 2" descr="Shashlik (shaslik) - traditional russian barbecue. Pork Shish kebab on Fire. Appetizing fresh meat shish kebab prepared on a grill wood coal, outdor - stock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628799"/>
            <a:ext cx="7128792" cy="5085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90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208912" cy="5078313"/>
          </a:xfrm>
          <a:prstGeom prst="rect">
            <a:avLst/>
          </a:prstGeom>
          <a:noFill/>
        </p:spPr>
        <p:txBody>
          <a:bodyPr wrap="square" rtlCol="0">
            <a:spAutoFit/>
          </a:bodyPr>
          <a:lstStyle/>
          <a:p>
            <a:r>
              <a:rPr lang="en-CA" sz="3600" u="sng" dirty="0" smtClean="0"/>
              <a:t>Write down name of picture-</a:t>
            </a:r>
          </a:p>
          <a:p>
            <a:endParaRPr lang="en-CA" sz="3600" dirty="0" smtClean="0"/>
          </a:p>
          <a:p>
            <a:r>
              <a:rPr lang="en-CA" sz="3600" dirty="0" smtClean="0"/>
              <a:t>What does it smell like? What do parts of it smell like?</a:t>
            </a:r>
          </a:p>
          <a:p>
            <a:endParaRPr lang="en-CA" sz="3600" dirty="0" smtClean="0"/>
          </a:p>
          <a:p>
            <a:r>
              <a:rPr lang="en-CA" sz="3600" dirty="0" smtClean="0"/>
              <a:t>What does the smell remind you of?</a:t>
            </a:r>
          </a:p>
          <a:p>
            <a:endParaRPr lang="en-CA" sz="3600" dirty="0"/>
          </a:p>
          <a:p>
            <a:r>
              <a:rPr lang="en-CA" sz="3600" dirty="0" smtClean="0"/>
              <a:t>Does it make you think of any action words (verbs)?</a:t>
            </a:r>
          </a:p>
        </p:txBody>
      </p:sp>
    </p:spTree>
    <p:extLst>
      <p:ext uri="{BB962C8B-B14F-4D97-AF65-F5344CB8AC3E}">
        <p14:creationId xmlns:p14="http://schemas.microsoft.com/office/powerpoint/2010/main" val="2703567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Smell-cedar branch</a:t>
            </a:r>
            <a:endParaRPr lang="en-CA" dirty="0"/>
          </a:p>
        </p:txBody>
      </p:sp>
      <p:pic>
        <p:nvPicPr>
          <p:cNvPr id="8194" name="Picture 2" descr="http://science.halleyhosting.com/nature/gorge/tree/conifer/thuja/thujaplicat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00808"/>
            <a:ext cx="6438900" cy="482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85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208912" cy="5078313"/>
          </a:xfrm>
          <a:prstGeom prst="rect">
            <a:avLst/>
          </a:prstGeom>
          <a:noFill/>
        </p:spPr>
        <p:txBody>
          <a:bodyPr wrap="square" rtlCol="0">
            <a:spAutoFit/>
          </a:bodyPr>
          <a:lstStyle/>
          <a:p>
            <a:r>
              <a:rPr lang="en-CA" sz="3600" u="sng" dirty="0" smtClean="0"/>
              <a:t>Write down name of picture-</a:t>
            </a:r>
          </a:p>
          <a:p>
            <a:endParaRPr lang="en-CA" sz="3600" dirty="0" smtClean="0"/>
          </a:p>
          <a:p>
            <a:r>
              <a:rPr lang="en-CA" sz="3600" dirty="0" smtClean="0"/>
              <a:t>What does it look like? What do parts of it look like?</a:t>
            </a:r>
          </a:p>
          <a:p>
            <a:endParaRPr lang="en-CA" sz="3600" dirty="0" smtClean="0"/>
          </a:p>
          <a:p>
            <a:r>
              <a:rPr lang="en-CA" sz="3600" dirty="0" smtClean="0"/>
              <a:t>What does it remind you of?</a:t>
            </a:r>
          </a:p>
          <a:p>
            <a:endParaRPr lang="en-CA" sz="3600" dirty="0"/>
          </a:p>
          <a:p>
            <a:r>
              <a:rPr lang="en-CA" sz="3600" dirty="0" smtClean="0"/>
              <a:t>Does it make you think of any action words (verbs)?</a:t>
            </a:r>
          </a:p>
        </p:txBody>
      </p:sp>
    </p:spTree>
    <p:extLst>
      <p:ext uri="{BB962C8B-B14F-4D97-AF65-F5344CB8AC3E}">
        <p14:creationId xmlns:p14="http://schemas.microsoft.com/office/powerpoint/2010/main" val="27118371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208912" cy="5078313"/>
          </a:xfrm>
          <a:prstGeom prst="rect">
            <a:avLst/>
          </a:prstGeom>
          <a:noFill/>
        </p:spPr>
        <p:txBody>
          <a:bodyPr wrap="square" rtlCol="0">
            <a:spAutoFit/>
          </a:bodyPr>
          <a:lstStyle/>
          <a:p>
            <a:r>
              <a:rPr lang="en-CA" sz="3600" u="sng" dirty="0" smtClean="0"/>
              <a:t>Write down name of picture-</a:t>
            </a:r>
          </a:p>
          <a:p>
            <a:endParaRPr lang="en-CA" sz="3600" dirty="0" smtClean="0"/>
          </a:p>
          <a:p>
            <a:r>
              <a:rPr lang="en-CA" sz="3600" dirty="0" smtClean="0"/>
              <a:t>What does it smell like? What do parts of it smell like?</a:t>
            </a:r>
          </a:p>
          <a:p>
            <a:endParaRPr lang="en-CA" sz="3600" dirty="0" smtClean="0"/>
          </a:p>
          <a:p>
            <a:r>
              <a:rPr lang="en-CA" sz="3600" dirty="0" smtClean="0"/>
              <a:t>What does the smell remind you of?</a:t>
            </a:r>
          </a:p>
          <a:p>
            <a:endParaRPr lang="en-CA" sz="3600" dirty="0"/>
          </a:p>
          <a:p>
            <a:r>
              <a:rPr lang="en-CA" sz="3600" dirty="0" smtClean="0"/>
              <a:t>Does it make you think of any action words (verbs)?</a:t>
            </a:r>
          </a:p>
        </p:txBody>
      </p:sp>
    </p:spTree>
    <p:extLst>
      <p:ext uri="{BB962C8B-B14F-4D97-AF65-F5344CB8AC3E}">
        <p14:creationId xmlns:p14="http://schemas.microsoft.com/office/powerpoint/2010/main" val="1953599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smtClean="0"/>
              <a:t>Smell-fry bread</a:t>
            </a:r>
            <a:endParaRPr lang="en-CA" dirty="0"/>
          </a:p>
        </p:txBody>
      </p:sp>
      <p:pic>
        <p:nvPicPr>
          <p:cNvPr id="3" name="Picture 2" descr="http://www.tigersandstrawberries.com/wp/wp-content/frybre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180" y="1772816"/>
            <a:ext cx="7621219" cy="449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851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208912" cy="5078313"/>
          </a:xfrm>
          <a:prstGeom prst="rect">
            <a:avLst/>
          </a:prstGeom>
          <a:noFill/>
        </p:spPr>
        <p:txBody>
          <a:bodyPr wrap="square" rtlCol="0">
            <a:spAutoFit/>
          </a:bodyPr>
          <a:lstStyle/>
          <a:p>
            <a:r>
              <a:rPr lang="en-CA" sz="3600" u="sng" dirty="0" smtClean="0"/>
              <a:t>Write down name of picture-</a:t>
            </a:r>
          </a:p>
          <a:p>
            <a:endParaRPr lang="en-CA" sz="3600" dirty="0" smtClean="0"/>
          </a:p>
          <a:p>
            <a:r>
              <a:rPr lang="en-CA" sz="3600" dirty="0" smtClean="0"/>
              <a:t>What does it smell like? What do parts of it smell like?</a:t>
            </a:r>
          </a:p>
          <a:p>
            <a:endParaRPr lang="en-CA" sz="3600" dirty="0" smtClean="0"/>
          </a:p>
          <a:p>
            <a:r>
              <a:rPr lang="en-CA" sz="3600" dirty="0" smtClean="0"/>
              <a:t>What does the smell remind you of?</a:t>
            </a:r>
          </a:p>
          <a:p>
            <a:endParaRPr lang="en-CA" sz="3600" dirty="0"/>
          </a:p>
          <a:p>
            <a:r>
              <a:rPr lang="en-CA" sz="3600" dirty="0" smtClean="0"/>
              <a:t>Does it make you think of any action words (verbs)?</a:t>
            </a:r>
          </a:p>
        </p:txBody>
      </p:sp>
    </p:spTree>
    <p:extLst>
      <p:ext uri="{BB962C8B-B14F-4D97-AF65-F5344CB8AC3E}">
        <p14:creationId xmlns:p14="http://schemas.microsoft.com/office/powerpoint/2010/main" val="2080776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Sight-art/bear</a:t>
            </a:r>
            <a:endParaRPr lang="en-CA" dirty="0"/>
          </a:p>
        </p:txBody>
      </p:sp>
      <p:pic>
        <p:nvPicPr>
          <p:cNvPr id="7172" name="Picture 4" descr="http://guntermarx.photoshelter.com/img/pix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guntermarx.photoshelter.com/img/pix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guntermarx.photoshelter.com/img/pix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682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843088"/>
            <a:ext cx="6250042" cy="4466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9068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208912" cy="5078313"/>
          </a:xfrm>
          <a:prstGeom prst="rect">
            <a:avLst/>
          </a:prstGeom>
          <a:noFill/>
        </p:spPr>
        <p:txBody>
          <a:bodyPr wrap="square" rtlCol="0">
            <a:spAutoFit/>
          </a:bodyPr>
          <a:lstStyle/>
          <a:p>
            <a:r>
              <a:rPr lang="en-CA" sz="3600" u="sng" dirty="0" smtClean="0"/>
              <a:t>Write down name of picture-</a:t>
            </a:r>
          </a:p>
          <a:p>
            <a:endParaRPr lang="en-CA" sz="3600" dirty="0" smtClean="0"/>
          </a:p>
          <a:p>
            <a:r>
              <a:rPr lang="en-CA" sz="3600" dirty="0" smtClean="0"/>
              <a:t>What does it look like? What do parts of it look like?</a:t>
            </a:r>
          </a:p>
          <a:p>
            <a:endParaRPr lang="en-CA" sz="3600" dirty="0" smtClean="0"/>
          </a:p>
          <a:p>
            <a:r>
              <a:rPr lang="en-CA" sz="3600" dirty="0" smtClean="0"/>
              <a:t>What does it remind you of?</a:t>
            </a:r>
          </a:p>
          <a:p>
            <a:endParaRPr lang="en-CA" sz="3600" dirty="0"/>
          </a:p>
          <a:p>
            <a:r>
              <a:rPr lang="en-CA" sz="3600" dirty="0" smtClean="0"/>
              <a:t>Does it make you think of any action words (verbs)?</a:t>
            </a:r>
          </a:p>
        </p:txBody>
      </p:sp>
    </p:spTree>
    <p:extLst>
      <p:ext uri="{BB962C8B-B14F-4D97-AF65-F5344CB8AC3E}">
        <p14:creationId xmlns:p14="http://schemas.microsoft.com/office/powerpoint/2010/main" val="2736247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Sight- Traditional dancing</a:t>
            </a:r>
            <a:endParaRPr lang="en-CA" dirty="0"/>
          </a:p>
        </p:txBody>
      </p:sp>
      <p:pic>
        <p:nvPicPr>
          <p:cNvPr id="7172" name="Picture 4" descr="http://guntermarx.photoshelter.com/img/pix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guntermarx.photoshelter.com/img/pix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guntermarx.photoshelter.com/img/pix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682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oastal First Nations D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700808"/>
            <a:ext cx="7416824" cy="4922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068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208912" cy="5078313"/>
          </a:xfrm>
          <a:prstGeom prst="rect">
            <a:avLst/>
          </a:prstGeom>
          <a:noFill/>
        </p:spPr>
        <p:txBody>
          <a:bodyPr wrap="square" rtlCol="0">
            <a:spAutoFit/>
          </a:bodyPr>
          <a:lstStyle/>
          <a:p>
            <a:r>
              <a:rPr lang="en-CA" sz="3600" u="sng" dirty="0" smtClean="0"/>
              <a:t>Write down name of picture-</a:t>
            </a:r>
          </a:p>
          <a:p>
            <a:endParaRPr lang="en-CA" sz="3600" dirty="0" smtClean="0"/>
          </a:p>
          <a:p>
            <a:r>
              <a:rPr lang="en-CA" sz="3600" dirty="0" smtClean="0"/>
              <a:t>What does it look like? What do parts of it look like?</a:t>
            </a:r>
          </a:p>
          <a:p>
            <a:endParaRPr lang="en-CA" sz="3600" dirty="0" smtClean="0"/>
          </a:p>
          <a:p>
            <a:r>
              <a:rPr lang="en-CA" sz="3600" dirty="0" smtClean="0"/>
              <a:t>What does it remind you of?</a:t>
            </a:r>
          </a:p>
          <a:p>
            <a:endParaRPr lang="en-CA" sz="3600" dirty="0"/>
          </a:p>
          <a:p>
            <a:r>
              <a:rPr lang="en-CA" sz="3600" dirty="0" smtClean="0"/>
              <a:t>Does it make you think of any action words (verbs)?</a:t>
            </a:r>
          </a:p>
        </p:txBody>
      </p:sp>
    </p:spTree>
    <p:extLst>
      <p:ext uri="{BB962C8B-B14F-4D97-AF65-F5344CB8AC3E}">
        <p14:creationId xmlns:p14="http://schemas.microsoft.com/office/powerpoint/2010/main" val="1828228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Sight- grizzly fishing</a:t>
            </a:r>
            <a:endParaRPr lang="en-CA" dirty="0"/>
          </a:p>
        </p:txBody>
      </p:sp>
      <p:pic>
        <p:nvPicPr>
          <p:cNvPr id="9218" name="Picture 2" descr="http://www.sfu.ca/geog/geog351fall06/group03/Leah's%20Pages/Photos/Grizzly_Bear_Gone_Fishing-1280x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44404"/>
            <a:ext cx="6480720" cy="4734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781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24749</TotalTime>
  <Words>892</Words>
  <Application>Microsoft Office PowerPoint</Application>
  <PresentationFormat>On-screen Show (4:3)</PresentationFormat>
  <Paragraphs>170</Paragraphs>
  <Slides>42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Office Theme</vt:lpstr>
      <vt:lpstr>Sight-cedar tree</vt:lpstr>
      <vt:lpstr>PowerPoint Presentation</vt:lpstr>
      <vt:lpstr>Sight- Raven mask</vt:lpstr>
      <vt:lpstr>PowerPoint Presentation</vt:lpstr>
      <vt:lpstr>Sight-art/bear</vt:lpstr>
      <vt:lpstr>PowerPoint Presentation</vt:lpstr>
      <vt:lpstr>Sight- Traditional dancing</vt:lpstr>
      <vt:lpstr>PowerPoint Presentation</vt:lpstr>
      <vt:lpstr>Sight- grizzly fishing</vt:lpstr>
      <vt:lpstr>PowerPoint Presentation</vt:lpstr>
      <vt:lpstr>Sight-rainbow</vt:lpstr>
      <vt:lpstr>PowerPoint Presentation</vt:lpstr>
      <vt:lpstr>Sight- Seals in the Skeena</vt:lpstr>
      <vt:lpstr>PowerPoint Presentation</vt:lpstr>
      <vt:lpstr>Sight- Oolichan Run</vt:lpstr>
      <vt:lpstr>PowerPoint Presentation</vt:lpstr>
      <vt:lpstr>Sound-bear</vt:lpstr>
      <vt:lpstr>PowerPoint Presentation</vt:lpstr>
      <vt:lpstr>Sound-Dancers</vt:lpstr>
      <vt:lpstr>PowerPoint Presentation</vt:lpstr>
      <vt:lpstr>Sound-rain</vt:lpstr>
      <vt:lpstr>PowerPoint Presentation</vt:lpstr>
      <vt:lpstr>Sound-thunder</vt:lpstr>
      <vt:lpstr>PowerPoint Presentation</vt:lpstr>
      <vt:lpstr>Touch- kelp/seaweed</vt:lpstr>
      <vt:lpstr>PowerPoint Presentation</vt:lpstr>
      <vt:lpstr>Touch-hug</vt:lpstr>
      <vt:lpstr>PowerPoint Presentation</vt:lpstr>
      <vt:lpstr>Touch-handshake</vt:lpstr>
      <vt:lpstr>PowerPoint Presentation</vt:lpstr>
      <vt:lpstr>Taste-salmon</vt:lpstr>
      <vt:lpstr>PowerPoint Presentation</vt:lpstr>
      <vt:lpstr>Taste-fried bread</vt:lpstr>
      <vt:lpstr>PowerPoint Presentation</vt:lpstr>
      <vt:lpstr>Taste-herring eggs</vt:lpstr>
      <vt:lpstr>PowerPoint Presentation</vt:lpstr>
      <vt:lpstr>Smell-shishkebab</vt:lpstr>
      <vt:lpstr>PowerPoint Presentation</vt:lpstr>
      <vt:lpstr>Smell-cedar branch</vt:lpstr>
      <vt:lpstr>PowerPoint Presentation</vt:lpstr>
      <vt:lpstr>Smell-fry bread</vt:lpstr>
      <vt:lpstr>PowerPoint Presentation</vt:lpstr>
    </vt:vector>
  </TitlesOfParts>
  <Company>School District 52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Sight</dc:title>
  <dc:creator>Anna Ashley</dc:creator>
  <cp:lastModifiedBy>Anna Ashley</cp:lastModifiedBy>
  <cp:revision>18</cp:revision>
  <dcterms:created xsi:type="dcterms:W3CDTF">2013-10-18T19:29:55Z</dcterms:created>
  <dcterms:modified xsi:type="dcterms:W3CDTF">2022-02-14T18:52:50Z</dcterms:modified>
</cp:coreProperties>
</file>