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2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45" autoAdjust="0"/>
    <p:restoredTop sz="94660"/>
  </p:normalViewPr>
  <p:slideViewPr>
    <p:cSldViewPr snapToGrid="0">
      <p:cViewPr varScale="1">
        <p:scale>
          <a:sx n="46" d="100"/>
          <a:sy n="46" d="100"/>
        </p:scale>
        <p:origin x="4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AA72-7133-E26F-E584-0B8EC8901B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BC05E1-E93A-FB6D-76AF-9CB038FD9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C8EAE29-860D-F573-78B2-8DC6F2F6771D}"/>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AF95DD32-81D8-FF50-5D39-8878193B81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6C85534-3091-6B4D-FB4B-62BFA2CFE3BA}"/>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139988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02C8A-1122-BC67-735B-CBCC756743F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49566A-394A-62EA-8656-04602C74A1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F6FA87-3063-FE06-B806-58FA8D2D9D9A}"/>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202AA9E4-588D-3F5A-BDD7-5BE1810B39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6D1D950-7888-8B71-CACD-453DC5B2103A}"/>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14178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8CC4D4-6E6B-BE7C-F8CD-BCE5C2FDE0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40107B-DF13-D445-872C-08FE1E71D9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78A509-265B-4851-39E4-D8DD0B0485AD}"/>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2E4C7207-D2D7-522D-3D6A-B291FC2A41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4801E1-2987-EC90-EF39-2C52B86B9387}"/>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302321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4B41-C4FC-57D4-D0B5-C445E7F719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31A929-8677-10EB-52F3-200824C63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35299EC-A4B4-E9A8-B4A0-047E845E8223}"/>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0CDF6BB1-352A-0C82-48C3-3A9129D2AA6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B29164-8379-139D-DA7B-B1967E5AC53F}"/>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130835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8700-C3D5-066D-58B9-88DB78E1C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B9E790C-D20C-B161-7647-9F52C4CECC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26AB3-E9BB-E5BC-E0FF-EEEE6FC2B219}"/>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92172DA7-16F6-A1F1-0C05-4B952A0629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FCBCB1-5C4F-29C1-C899-AC0FF8C46F37}"/>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234524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AD0F-E2EC-7C3D-1CFA-759F61D9752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0481B16-0F42-6FDB-3645-809A0C8A1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51949A0-1D46-0B6C-2033-FEE3F8D4E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DF41CAA-4863-E327-6DCD-A6CDA9F7B8E0}"/>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6" name="Footer Placeholder 5">
            <a:extLst>
              <a:ext uri="{FF2B5EF4-FFF2-40B4-BE49-F238E27FC236}">
                <a16:creationId xmlns:a16="http://schemas.microsoft.com/office/drawing/2014/main" id="{7EE9B7E9-4040-75DC-41B3-2F9BD4FE9B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0AB0ABE-3278-C16F-9A79-B03047153AF4}"/>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36231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355D-C6DF-7001-5A36-01258380B7C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0DA64A2-7ECB-3219-941C-F925B109AD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426D3E-20B7-EEAC-9100-B5D1972A4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8490CAA-F534-28D5-1ACB-AB7CA2BC6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AF98C4-CECA-0A44-C581-89C87C8537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CBD54B4-2125-45DF-5814-2E7405D864EE}"/>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8" name="Footer Placeholder 7">
            <a:extLst>
              <a:ext uri="{FF2B5EF4-FFF2-40B4-BE49-F238E27FC236}">
                <a16:creationId xmlns:a16="http://schemas.microsoft.com/office/drawing/2014/main" id="{07BB0B55-FF0F-1A2D-355E-AB233229E1E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634153-1D02-30AD-3CD1-CA9F2D7AA36E}"/>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149023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8615-B3F9-DEEF-F525-35BBFB4FAB4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A8B6CC-CA37-B788-924C-F1851E256FF1}"/>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4" name="Footer Placeholder 3">
            <a:extLst>
              <a:ext uri="{FF2B5EF4-FFF2-40B4-BE49-F238E27FC236}">
                <a16:creationId xmlns:a16="http://schemas.microsoft.com/office/drawing/2014/main" id="{C71F9F29-0AA2-6917-4033-D737C2B6183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D956517-5635-4228-A1D0-CAFD4188AA4A}"/>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68332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CDD29-C2AA-CB52-74A0-BA76E5CE09B9}"/>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3" name="Footer Placeholder 2">
            <a:extLst>
              <a:ext uri="{FF2B5EF4-FFF2-40B4-BE49-F238E27FC236}">
                <a16:creationId xmlns:a16="http://schemas.microsoft.com/office/drawing/2014/main" id="{8BC32730-BE69-73C3-9BFC-C2A8F82A376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0864D28-BA08-851C-1C5C-F0FC8A4E66AB}"/>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217516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2FDCF-1B1F-4E30-674A-1F3F41FF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2A2B0FD-AC6E-1A4B-FB04-79AD59D8D7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B9688AF-DF23-C643-F126-6A4FE0703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2F842-16E5-80FA-70F3-319F05C966C0}"/>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6" name="Footer Placeholder 5">
            <a:extLst>
              <a:ext uri="{FF2B5EF4-FFF2-40B4-BE49-F238E27FC236}">
                <a16:creationId xmlns:a16="http://schemas.microsoft.com/office/drawing/2014/main" id="{20AAD242-A871-5BAD-776E-8D27E0A026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519B46F-DEF7-F7F8-A93E-FC8524137F87}"/>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5861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506CC-6C57-D10D-A850-DEA547C6A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CB3F627-B061-FDAD-7F0B-5961241BE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7462D08-8E81-DC0B-BDAB-37BA1363F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6F198-9355-837E-AB6E-2B58B190B1DC}"/>
              </a:ext>
            </a:extLst>
          </p:cNvPr>
          <p:cNvSpPr>
            <a:spLocks noGrp="1"/>
          </p:cNvSpPr>
          <p:nvPr>
            <p:ph type="dt" sz="half" idx="10"/>
          </p:nvPr>
        </p:nvSpPr>
        <p:spPr/>
        <p:txBody>
          <a:bodyPr/>
          <a:lstStyle/>
          <a:p>
            <a:fld id="{78D1E66E-01DB-47D7-A3FB-354A30A53413}" type="datetimeFigureOut">
              <a:rPr lang="en-CA" smtClean="0"/>
              <a:t>2023-12-01</a:t>
            </a:fld>
            <a:endParaRPr lang="en-CA"/>
          </a:p>
        </p:txBody>
      </p:sp>
      <p:sp>
        <p:nvSpPr>
          <p:cNvPr id="6" name="Footer Placeholder 5">
            <a:extLst>
              <a:ext uri="{FF2B5EF4-FFF2-40B4-BE49-F238E27FC236}">
                <a16:creationId xmlns:a16="http://schemas.microsoft.com/office/drawing/2014/main" id="{3F99CD83-F34A-7FB5-04F2-07FD6629C1A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6AD655C-0DFC-14F6-6AD4-696DE77CF971}"/>
              </a:ext>
            </a:extLst>
          </p:cNvPr>
          <p:cNvSpPr>
            <a:spLocks noGrp="1"/>
          </p:cNvSpPr>
          <p:nvPr>
            <p:ph type="sldNum" sz="quarter" idx="12"/>
          </p:nvPr>
        </p:nvSpPr>
        <p:spPr/>
        <p:txBody>
          <a:bodyPr/>
          <a:lstStyle/>
          <a:p>
            <a:fld id="{6F1F4236-03EF-4B50-A166-157C01C216B8}" type="slidenum">
              <a:rPr lang="en-CA" smtClean="0"/>
              <a:t>‹#›</a:t>
            </a:fld>
            <a:endParaRPr lang="en-CA"/>
          </a:p>
        </p:txBody>
      </p:sp>
    </p:spTree>
    <p:extLst>
      <p:ext uri="{BB962C8B-B14F-4D97-AF65-F5344CB8AC3E}">
        <p14:creationId xmlns:p14="http://schemas.microsoft.com/office/powerpoint/2010/main" val="150843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3C4D2-FB4A-685D-1719-D683D9CB0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00CE9F6-681A-5521-FF3F-7735616F0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4D99E4-BEDF-FF3C-053C-106AA1A6A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1E66E-01DB-47D7-A3FB-354A30A53413}" type="datetimeFigureOut">
              <a:rPr lang="en-CA" smtClean="0"/>
              <a:t>2023-12-01</a:t>
            </a:fld>
            <a:endParaRPr lang="en-CA"/>
          </a:p>
        </p:txBody>
      </p:sp>
      <p:sp>
        <p:nvSpPr>
          <p:cNvPr id="5" name="Footer Placeholder 4">
            <a:extLst>
              <a:ext uri="{FF2B5EF4-FFF2-40B4-BE49-F238E27FC236}">
                <a16:creationId xmlns:a16="http://schemas.microsoft.com/office/drawing/2014/main" id="{05911A47-E0A3-F90F-BB0F-AE44D90232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64C4DAF-C30D-51D6-CA39-D49928FDA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F4236-03EF-4B50-A166-157C01C216B8}" type="slidenum">
              <a:rPr lang="en-CA" smtClean="0"/>
              <a:t>‹#›</a:t>
            </a:fld>
            <a:endParaRPr lang="en-CA"/>
          </a:p>
        </p:txBody>
      </p:sp>
    </p:spTree>
    <p:extLst>
      <p:ext uri="{BB962C8B-B14F-4D97-AF65-F5344CB8AC3E}">
        <p14:creationId xmlns:p14="http://schemas.microsoft.com/office/powerpoint/2010/main" val="880502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51.xml"/><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27.jpeg"/><Relationship Id="rId9" Type="http://schemas.openxmlformats.org/officeDocument/2006/relationships/hyperlink" Target="https://www.pngall.com/merry-christmas-text-png/download/58617"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z1ZEBnj_6aA?list=PL64gYf0cqIEBeD55wL2Nj4G1EcQpIW9b6" TargetMode="External"/><Relationship Id="rId6" Type="http://schemas.openxmlformats.org/officeDocument/2006/relationships/image" Target="../media/image30.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1G45y80t99U?feature=oembed" TargetMode="External"/><Relationship Id="rId6" Type="http://schemas.openxmlformats.org/officeDocument/2006/relationships/image" Target="../media/image31.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6Xb0LbDVYv4?feature=oembed" TargetMode="External"/><Relationship Id="rId6" Type="http://schemas.openxmlformats.org/officeDocument/2006/relationships/image" Target="../media/image32.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d58UQfzE4rU?list=PL64gYf0cqIEBeD55wL2Nj4G1EcQpIW9b6" TargetMode="External"/><Relationship Id="rId6" Type="http://schemas.openxmlformats.org/officeDocument/2006/relationships/image" Target="../media/image33.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1.xml"/><Relationship Id="rId1" Type="http://schemas.openxmlformats.org/officeDocument/2006/relationships/video" Target="https://www.youtube.com/embed/O8UpADEgN6Y?list=PL64gYf0cqIEBeD55wL2Nj4G1EcQpIW9b6" TargetMode="External"/><Relationship Id="rId6" Type="http://schemas.openxmlformats.org/officeDocument/2006/relationships/image" Target="../media/image34.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DnY0TKJp59A?feature=oembed" TargetMode="External"/><Relationship Id="rId6" Type="http://schemas.openxmlformats.org/officeDocument/2006/relationships/image" Target="../media/image35.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WF0urPfUNbs?feature=oembed" TargetMode="External"/><Relationship Id="rId6" Type="http://schemas.openxmlformats.org/officeDocument/2006/relationships/image" Target="../media/image36.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O14vIA5Vxh4?list=PL64gYf0cqIEBeD55wL2Nj4G1EcQpIW9b6" TargetMode="External"/><Relationship Id="rId6" Type="http://schemas.openxmlformats.org/officeDocument/2006/relationships/image" Target="../media/image37.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hyperlink" Target="https://aashley.weebly.com/indigenous-christmas-fun.html" TargetMode="External"/><Relationship Id="rId3" Type="http://schemas.openxmlformats.org/officeDocument/2006/relationships/slide" Target="slide11.xml"/><Relationship Id="rId7"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video" Target="https://www.youtube.com/embed/Z8APEoyth68?list=PL64gYf0cqIEBeD55wL2Nj4G1EcQpIW9b6" TargetMode="External"/><Relationship Id="rId6" Type="http://schemas.openxmlformats.org/officeDocument/2006/relationships/slide" Target="slide10.xml"/><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video" Target="https://www.youtube.com/embed/cAEPOP1O2dg?feature=oembed" TargetMode="External"/><Relationship Id="rId6" Type="http://schemas.openxmlformats.org/officeDocument/2006/relationships/hyperlink" Target="https://aashley.weebly.com/indigenous-christmas-fun.html" TargetMode="External"/><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t8yYarwM678?feature=oembed" TargetMode="External"/><Relationship Id="rId6" Type="http://schemas.openxmlformats.org/officeDocument/2006/relationships/image" Target="../media/image40.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NzARB-VeUc?feature=oembed" TargetMode="External"/><Relationship Id="rId6" Type="http://schemas.openxmlformats.org/officeDocument/2006/relationships/image" Target="../media/image41.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b4slWxq_6ec?feature=oembed" TargetMode="External"/><Relationship Id="rId6" Type="http://schemas.openxmlformats.org/officeDocument/2006/relationships/image" Target="../media/image42.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z43wbl5VzL0?feature=oembed" TargetMode="External"/><Relationship Id="rId6" Type="http://schemas.openxmlformats.org/officeDocument/2006/relationships/image" Target="../media/image43.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ZUnWbc2GR10?feature=oembed" TargetMode="External"/><Relationship Id="rId6" Type="http://schemas.openxmlformats.org/officeDocument/2006/relationships/image" Target="../media/image44.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video" Target="https://www.youtube.com/embed/vElgmvX00kE?feature=oembed" TargetMode="External"/><Relationship Id="rId6" Type="http://schemas.openxmlformats.org/officeDocument/2006/relationships/hyperlink" Target="https://aashley.weebly.com/indigenous-christmas-fun.html" TargetMode="External"/><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vIgDa31xCKc?feature=oembed" TargetMode="External"/><Relationship Id="rId6" Type="http://schemas.openxmlformats.org/officeDocument/2006/relationships/image" Target="../media/image46.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ZXmUaIYFoTE?feature=oembed" TargetMode="External"/><Relationship Id="rId6" Type="http://schemas.openxmlformats.org/officeDocument/2006/relationships/image" Target="../media/image40.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ideo" Target="https://www.youtube.com/embed/OczZfO2jClA?feature=oembed" TargetMode="External"/><Relationship Id="rId6" Type="http://schemas.openxmlformats.org/officeDocument/2006/relationships/hyperlink" Target="https://aashley.weebly.com/indigenous-christmas-fun.html" TargetMode="External"/><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zvyR7QHTWOY?feature=oembed" TargetMode="External"/><Relationship Id="rId6" Type="http://schemas.openxmlformats.org/officeDocument/2006/relationships/image" Target="../media/image48.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VWGqexCPGRg?feature=oembed" TargetMode="External"/><Relationship Id="rId6" Type="http://schemas.openxmlformats.org/officeDocument/2006/relationships/image" Target="../media/image49.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7j4b2PWgEjg?feature=oembed" TargetMode="External"/><Relationship Id="rId6" Type="http://schemas.openxmlformats.org/officeDocument/2006/relationships/image" Target="../media/image50.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k-rN8jk_COM?feature=oembed" TargetMode="External"/><Relationship Id="rId6" Type="http://schemas.openxmlformats.org/officeDocument/2006/relationships/image" Target="../media/image51.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 Target="slide26.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OwLan974nD4?feature=oembed" TargetMode="External"/><Relationship Id="rId6" Type="http://schemas.openxmlformats.org/officeDocument/2006/relationships/image" Target="../media/image52.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hyperlink" Target="https://aashley.weebly.com/indigenous-christmas-fun.html" TargetMode="External"/><Relationship Id="rId2" Type="http://schemas.openxmlformats.org/officeDocument/2006/relationships/slideLayout" Target="../slideLayouts/slideLayout1.xml"/><Relationship Id="rId1" Type="http://schemas.openxmlformats.org/officeDocument/2006/relationships/video" Target="https://www.youtube.com/embed/qCZ3V1gYPXM?feature=oembed" TargetMode="External"/><Relationship Id="rId6" Type="http://schemas.openxmlformats.org/officeDocument/2006/relationships/image" Target="../media/image53.jpeg"/><Relationship Id="rId5" Type="http://schemas.openxmlformats.org/officeDocument/2006/relationships/hyperlink" Target="https://pixabay.com/en/button-glossy-arrow-left-157289/" TargetMode="Externa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youtu.be/WVzCSIXVNxg"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descr="A frame of holly leaves and bells&#10;&#10;Description automatically generated">
            <a:extLst>
              <a:ext uri="{FF2B5EF4-FFF2-40B4-BE49-F238E27FC236}">
                <a16:creationId xmlns:a16="http://schemas.microsoft.com/office/drawing/2014/main" id="{FA396A1F-B8EF-1810-E57D-7733851FE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78316"/>
          </a:xfrm>
          <a:prstGeom prst="rect">
            <a:avLst/>
          </a:prstGeom>
        </p:spPr>
      </p:pic>
      <p:sp>
        <p:nvSpPr>
          <p:cNvPr id="4" name="Rectangle 3">
            <a:extLst>
              <a:ext uri="{FF2B5EF4-FFF2-40B4-BE49-F238E27FC236}">
                <a16:creationId xmlns:a16="http://schemas.microsoft.com/office/drawing/2014/main" id="{56149217-3278-B7F7-457A-B377DD3BB72C}"/>
              </a:ext>
            </a:extLst>
          </p:cNvPr>
          <p:cNvSpPr/>
          <p:nvPr/>
        </p:nvSpPr>
        <p:spPr>
          <a:xfrm>
            <a:off x="2843868" y="1549869"/>
            <a:ext cx="6670801" cy="1569660"/>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INDIGENOUS CHRISTMAS</a:t>
            </a:r>
          </a:p>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ADVENT CALENDAR </a:t>
            </a:r>
          </a:p>
        </p:txBody>
      </p:sp>
      <p:sp>
        <p:nvSpPr>
          <p:cNvPr id="5" name="TextBox 4">
            <a:extLst>
              <a:ext uri="{FF2B5EF4-FFF2-40B4-BE49-F238E27FC236}">
                <a16:creationId xmlns:a16="http://schemas.microsoft.com/office/drawing/2014/main" id="{B465CCB1-EC97-4BEC-36CF-B27BB2141430}"/>
              </a:ext>
            </a:extLst>
          </p:cNvPr>
          <p:cNvSpPr txBox="1"/>
          <p:nvPr/>
        </p:nvSpPr>
        <p:spPr>
          <a:xfrm>
            <a:off x="312656" y="3553805"/>
            <a:ext cx="11566687" cy="1446550"/>
          </a:xfrm>
          <a:prstGeom prst="rect">
            <a:avLst/>
          </a:prstGeom>
          <a:noFill/>
        </p:spPr>
        <p:txBody>
          <a:bodyPr wrap="square" rtlCol="0">
            <a:spAutoFit/>
          </a:bodyPr>
          <a:lstStyle/>
          <a:p>
            <a:pPr algn="ctr"/>
            <a:r>
              <a:rPr lang="en-US" sz="4400" dirty="0"/>
              <a:t>WITH LINKS TO FUN </a:t>
            </a:r>
          </a:p>
          <a:p>
            <a:pPr algn="ctr"/>
            <a:r>
              <a:rPr lang="en-US" sz="4400" dirty="0"/>
              <a:t>SONGS &amp; VIDEOS</a:t>
            </a:r>
            <a:endParaRPr lang="en-CA" sz="4400" dirty="0"/>
          </a:p>
        </p:txBody>
      </p:sp>
    </p:spTree>
    <p:extLst>
      <p:ext uri="{BB962C8B-B14F-4D97-AF65-F5344CB8AC3E}">
        <p14:creationId xmlns:p14="http://schemas.microsoft.com/office/powerpoint/2010/main" val="84320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E825CAAE-7DD1-0D04-4460-76B2DC44E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663" y="296101"/>
            <a:ext cx="6424487" cy="5847578"/>
          </a:xfrm>
          <a:prstGeom prst="rect">
            <a:avLst/>
          </a:prstGeom>
        </p:spPr>
      </p:pic>
      <p:sp>
        <p:nvSpPr>
          <p:cNvPr id="2" name="TextBox 1">
            <a:extLst>
              <a:ext uri="{FF2B5EF4-FFF2-40B4-BE49-F238E27FC236}">
                <a16:creationId xmlns:a16="http://schemas.microsoft.com/office/drawing/2014/main" id="{9D278AAA-526F-547D-F625-235522F8056F}"/>
              </a:ext>
            </a:extLst>
          </p:cNvPr>
          <p:cNvSpPr txBox="1"/>
          <p:nvPr/>
        </p:nvSpPr>
        <p:spPr>
          <a:xfrm>
            <a:off x="370788" y="111435"/>
            <a:ext cx="848412" cy="369332"/>
          </a:xfrm>
          <a:prstGeom prst="rect">
            <a:avLst/>
          </a:prstGeom>
          <a:noFill/>
        </p:spPr>
        <p:txBody>
          <a:bodyPr wrap="square" rtlCol="0">
            <a:spAutoFit/>
          </a:bodyPr>
          <a:lstStyle/>
          <a:p>
            <a:r>
              <a:rPr lang="en-US" dirty="0"/>
              <a:t>9</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5F7C7575-E055-4DD2-2112-98B6F88029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237785"/>
            <a:ext cx="4996279" cy="3978028"/>
          </a:xfrm>
          <a:prstGeom prst="rect">
            <a:avLst/>
          </a:prstGeom>
          <a:noFill/>
          <a:ln>
            <a:noFill/>
          </a:ln>
        </p:spPr>
      </p:pic>
      <p:sp>
        <p:nvSpPr>
          <p:cNvPr id="6" name="TextBox 5">
            <a:extLst>
              <a:ext uri="{FF2B5EF4-FFF2-40B4-BE49-F238E27FC236}">
                <a16:creationId xmlns:a16="http://schemas.microsoft.com/office/drawing/2014/main" id="{98654B44-E0C3-D4FC-8D0E-CBE08411D477}"/>
              </a:ext>
            </a:extLst>
          </p:cNvPr>
          <p:cNvSpPr txBox="1"/>
          <p:nvPr/>
        </p:nvSpPr>
        <p:spPr>
          <a:xfrm>
            <a:off x="7183225" y="480767"/>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9 - Click on the picture for a fun surprise</a:t>
            </a:r>
            <a:endParaRPr lang="en-CA" sz="3600" dirty="0"/>
          </a:p>
        </p:txBody>
      </p:sp>
      <p:sp>
        <p:nvSpPr>
          <p:cNvPr id="7" name="TextBox 6">
            <a:extLst>
              <a:ext uri="{FF2B5EF4-FFF2-40B4-BE49-F238E27FC236}">
                <a16:creationId xmlns:a16="http://schemas.microsoft.com/office/drawing/2014/main" id="{CBC3AECC-59EF-D666-A115-61F757D0504B}"/>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A4EB8457-BDAC-B0B6-685A-A85F7A6545F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8489" y="3917981"/>
            <a:ext cx="866125" cy="1151729"/>
          </a:xfrm>
          <a:prstGeom prst="rect">
            <a:avLst/>
          </a:prstGeom>
          <a:noFill/>
          <a:ln>
            <a:noFill/>
          </a:ln>
        </p:spPr>
      </p:pic>
    </p:spTree>
    <p:extLst>
      <p:ext uri="{BB962C8B-B14F-4D97-AF65-F5344CB8AC3E}">
        <p14:creationId xmlns:p14="http://schemas.microsoft.com/office/powerpoint/2010/main" val="174632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9AD14C9B-4242-106B-401A-4FAD0A098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5592" y="294250"/>
            <a:ext cx="6205531" cy="5617031"/>
          </a:xfrm>
          <a:prstGeom prst="rect">
            <a:avLst/>
          </a:prstGeom>
        </p:spPr>
      </p:pic>
      <p:sp>
        <p:nvSpPr>
          <p:cNvPr id="2" name="TextBox 1">
            <a:extLst>
              <a:ext uri="{FF2B5EF4-FFF2-40B4-BE49-F238E27FC236}">
                <a16:creationId xmlns:a16="http://schemas.microsoft.com/office/drawing/2014/main" id="{E6AEC18D-1336-F972-7D35-3A952987A3BB}"/>
              </a:ext>
            </a:extLst>
          </p:cNvPr>
          <p:cNvSpPr txBox="1"/>
          <p:nvPr/>
        </p:nvSpPr>
        <p:spPr>
          <a:xfrm>
            <a:off x="196431" y="121681"/>
            <a:ext cx="848412" cy="369332"/>
          </a:xfrm>
          <a:prstGeom prst="rect">
            <a:avLst/>
          </a:prstGeom>
          <a:noFill/>
        </p:spPr>
        <p:txBody>
          <a:bodyPr wrap="square" rtlCol="0">
            <a:spAutoFit/>
          </a:bodyPr>
          <a:lstStyle/>
          <a:p>
            <a:r>
              <a:rPr lang="en-US" dirty="0"/>
              <a:t>10</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89633EDD-6B60-1900-B453-CF5C1B19542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2392" y="612694"/>
            <a:ext cx="3732245" cy="4771069"/>
          </a:xfrm>
          <a:prstGeom prst="rect">
            <a:avLst/>
          </a:prstGeom>
          <a:noFill/>
          <a:ln>
            <a:noFill/>
          </a:ln>
        </p:spPr>
      </p:pic>
      <p:sp>
        <p:nvSpPr>
          <p:cNvPr id="6" name="TextBox 5">
            <a:extLst>
              <a:ext uri="{FF2B5EF4-FFF2-40B4-BE49-F238E27FC236}">
                <a16:creationId xmlns:a16="http://schemas.microsoft.com/office/drawing/2014/main" id="{38E3E209-C524-58B7-2D00-CC4089DE5870}"/>
              </a:ext>
            </a:extLst>
          </p:cNvPr>
          <p:cNvSpPr txBox="1"/>
          <p:nvPr/>
        </p:nvSpPr>
        <p:spPr>
          <a:xfrm>
            <a:off x="7035827" y="1720020"/>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10 - Click on the picture for a fun surprise</a:t>
            </a:r>
            <a:endParaRPr lang="en-CA" sz="3600" dirty="0"/>
          </a:p>
        </p:txBody>
      </p:sp>
      <p:sp>
        <p:nvSpPr>
          <p:cNvPr id="7" name="TextBox 6">
            <a:extLst>
              <a:ext uri="{FF2B5EF4-FFF2-40B4-BE49-F238E27FC236}">
                <a16:creationId xmlns:a16="http://schemas.microsoft.com/office/drawing/2014/main" id="{0D82446A-0E87-C4EF-924A-A8B1433F971E}"/>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FB712B21-4925-1FEB-8B75-9D7DAA45B23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4843" y="4347374"/>
            <a:ext cx="870894" cy="1158070"/>
          </a:xfrm>
          <a:prstGeom prst="rect">
            <a:avLst/>
          </a:prstGeom>
          <a:noFill/>
          <a:ln>
            <a:noFill/>
          </a:ln>
        </p:spPr>
      </p:pic>
    </p:spTree>
    <p:extLst>
      <p:ext uri="{BB962C8B-B14F-4D97-AF65-F5344CB8AC3E}">
        <p14:creationId xmlns:p14="http://schemas.microsoft.com/office/powerpoint/2010/main" val="34310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3B72E84C-C200-5CE2-CED0-E92104BB4A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55" y="298076"/>
            <a:ext cx="6143679" cy="5561045"/>
          </a:xfrm>
          <a:prstGeom prst="rect">
            <a:avLst/>
          </a:prstGeom>
        </p:spPr>
      </p:pic>
      <p:sp>
        <p:nvSpPr>
          <p:cNvPr id="2" name="TextBox 1">
            <a:extLst>
              <a:ext uri="{FF2B5EF4-FFF2-40B4-BE49-F238E27FC236}">
                <a16:creationId xmlns:a16="http://schemas.microsoft.com/office/drawing/2014/main" id="{84F9F498-3430-2459-DCFC-26EFF9F672C6}"/>
              </a:ext>
            </a:extLst>
          </p:cNvPr>
          <p:cNvSpPr txBox="1"/>
          <p:nvPr/>
        </p:nvSpPr>
        <p:spPr>
          <a:xfrm>
            <a:off x="185001" y="111435"/>
            <a:ext cx="848412" cy="369332"/>
          </a:xfrm>
          <a:prstGeom prst="rect">
            <a:avLst/>
          </a:prstGeom>
          <a:noFill/>
        </p:spPr>
        <p:txBody>
          <a:bodyPr wrap="square" rtlCol="0">
            <a:spAutoFit/>
          </a:bodyPr>
          <a:lstStyle/>
          <a:p>
            <a:r>
              <a:rPr lang="en-US" dirty="0"/>
              <a:t>11</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F677A3F6-7182-7309-47F1-17CE005922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239" y="1211543"/>
            <a:ext cx="4833710" cy="3734110"/>
          </a:xfrm>
          <a:prstGeom prst="rect">
            <a:avLst/>
          </a:prstGeom>
          <a:noFill/>
          <a:ln>
            <a:noFill/>
          </a:ln>
        </p:spPr>
      </p:pic>
      <p:sp>
        <p:nvSpPr>
          <p:cNvPr id="6" name="TextBox 5">
            <a:extLst>
              <a:ext uri="{FF2B5EF4-FFF2-40B4-BE49-F238E27FC236}">
                <a16:creationId xmlns:a16="http://schemas.microsoft.com/office/drawing/2014/main" id="{645C6103-8565-5EFE-B6BC-237F0732564B}"/>
              </a:ext>
            </a:extLst>
          </p:cNvPr>
          <p:cNvSpPr txBox="1"/>
          <p:nvPr/>
        </p:nvSpPr>
        <p:spPr>
          <a:xfrm>
            <a:off x="7099004" y="1609670"/>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11 - Click on the picture for a fun surprise</a:t>
            </a:r>
            <a:endParaRPr lang="en-CA" sz="3600" dirty="0"/>
          </a:p>
        </p:txBody>
      </p:sp>
      <p:sp>
        <p:nvSpPr>
          <p:cNvPr id="7" name="TextBox 6">
            <a:extLst>
              <a:ext uri="{FF2B5EF4-FFF2-40B4-BE49-F238E27FC236}">
                <a16:creationId xmlns:a16="http://schemas.microsoft.com/office/drawing/2014/main" id="{F94B12F9-7FA6-2B02-4171-90A30C023116}"/>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3644FB62-7AF8-976C-0689-4902F4BFB13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587" y="2487302"/>
            <a:ext cx="1041400" cy="1384801"/>
          </a:xfrm>
          <a:prstGeom prst="rect">
            <a:avLst/>
          </a:prstGeom>
          <a:noFill/>
          <a:ln>
            <a:noFill/>
          </a:ln>
        </p:spPr>
      </p:pic>
    </p:spTree>
    <p:extLst>
      <p:ext uri="{BB962C8B-B14F-4D97-AF65-F5344CB8AC3E}">
        <p14:creationId xmlns:p14="http://schemas.microsoft.com/office/powerpoint/2010/main" val="307370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5C075865-3BE2-E859-3E86-24620B62D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89280" y="291317"/>
            <a:ext cx="6143679" cy="5561045"/>
          </a:xfrm>
          <a:prstGeom prst="rect">
            <a:avLst/>
          </a:prstGeom>
        </p:spPr>
      </p:pic>
      <p:sp>
        <p:nvSpPr>
          <p:cNvPr id="2" name="TextBox 1">
            <a:extLst>
              <a:ext uri="{FF2B5EF4-FFF2-40B4-BE49-F238E27FC236}">
                <a16:creationId xmlns:a16="http://schemas.microsoft.com/office/drawing/2014/main" id="{A5941E63-687D-4216-13DB-7368ED867F16}"/>
              </a:ext>
            </a:extLst>
          </p:cNvPr>
          <p:cNvSpPr txBox="1"/>
          <p:nvPr/>
        </p:nvSpPr>
        <p:spPr>
          <a:xfrm>
            <a:off x="287629" y="111435"/>
            <a:ext cx="848412" cy="369332"/>
          </a:xfrm>
          <a:prstGeom prst="rect">
            <a:avLst/>
          </a:prstGeom>
          <a:noFill/>
        </p:spPr>
        <p:txBody>
          <a:bodyPr wrap="square" rtlCol="0">
            <a:spAutoFit/>
          </a:bodyPr>
          <a:lstStyle/>
          <a:p>
            <a:r>
              <a:rPr lang="en-US" dirty="0"/>
              <a:t>12</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87824F16-06AE-2B6C-B07B-7A85F7585E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9008" y="714321"/>
            <a:ext cx="3804044" cy="4660112"/>
          </a:xfrm>
          <a:prstGeom prst="rect">
            <a:avLst/>
          </a:prstGeom>
          <a:noFill/>
          <a:ln>
            <a:noFill/>
          </a:ln>
        </p:spPr>
      </p:pic>
      <p:sp>
        <p:nvSpPr>
          <p:cNvPr id="6" name="TextBox 5">
            <a:extLst>
              <a:ext uri="{FF2B5EF4-FFF2-40B4-BE49-F238E27FC236}">
                <a16:creationId xmlns:a16="http://schemas.microsoft.com/office/drawing/2014/main" id="{8094FE13-0004-4D2B-9EE6-3BCE8D5664CD}"/>
              </a:ext>
            </a:extLst>
          </p:cNvPr>
          <p:cNvSpPr txBox="1"/>
          <p:nvPr/>
        </p:nvSpPr>
        <p:spPr>
          <a:xfrm>
            <a:off x="7108965" y="1591356"/>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12 - Click on the picture for a fun surprise</a:t>
            </a:r>
            <a:endParaRPr lang="en-CA" sz="3600" dirty="0"/>
          </a:p>
        </p:txBody>
      </p:sp>
      <p:sp>
        <p:nvSpPr>
          <p:cNvPr id="7" name="TextBox 6">
            <a:extLst>
              <a:ext uri="{FF2B5EF4-FFF2-40B4-BE49-F238E27FC236}">
                <a16:creationId xmlns:a16="http://schemas.microsoft.com/office/drawing/2014/main" id="{A654A3C0-64D6-5CE4-2886-8871A222DB07}"/>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D53ACE58-93DD-E615-5A86-77219F28ABC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8611" y="625868"/>
            <a:ext cx="774441" cy="1029812"/>
          </a:xfrm>
          <a:prstGeom prst="rect">
            <a:avLst/>
          </a:prstGeom>
          <a:noFill/>
          <a:ln>
            <a:noFill/>
          </a:ln>
        </p:spPr>
      </p:pic>
    </p:spTree>
    <p:extLst>
      <p:ext uri="{BB962C8B-B14F-4D97-AF65-F5344CB8AC3E}">
        <p14:creationId xmlns:p14="http://schemas.microsoft.com/office/powerpoint/2010/main" val="268236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E216F695-DDCA-5A04-E699-BA8DB462E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138" y="246487"/>
            <a:ext cx="6143679" cy="5561045"/>
          </a:xfrm>
          <a:prstGeom prst="rect">
            <a:avLst/>
          </a:prstGeom>
        </p:spPr>
      </p:pic>
      <p:sp>
        <p:nvSpPr>
          <p:cNvPr id="2" name="TextBox 1">
            <a:extLst>
              <a:ext uri="{FF2B5EF4-FFF2-40B4-BE49-F238E27FC236}">
                <a16:creationId xmlns:a16="http://schemas.microsoft.com/office/drawing/2014/main" id="{7C6DF129-054C-6E9B-5A62-7296E958707F}"/>
              </a:ext>
            </a:extLst>
          </p:cNvPr>
          <p:cNvSpPr txBox="1"/>
          <p:nvPr/>
        </p:nvSpPr>
        <p:spPr>
          <a:xfrm>
            <a:off x="253581" y="111435"/>
            <a:ext cx="848412" cy="369332"/>
          </a:xfrm>
          <a:prstGeom prst="rect">
            <a:avLst/>
          </a:prstGeom>
          <a:noFill/>
        </p:spPr>
        <p:txBody>
          <a:bodyPr wrap="square" rtlCol="0">
            <a:spAutoFit/>
          </a:bodyPr>
          <a:lstStyle/>
          <a:p>
            <a:r>
              <a:rPr lang="en-US" dirty="0"/>
              <a:t>13</a:t>
            </a:r>
            <a:endParaRPr lang="en-CA" dirty="0"/>
          </a:p>
        </p:txBody>
      </p:sp>
      <p:pic>
        <p:nvPicPr>
          <p:cNvPr id="3" name="Picture 2" descr="Tiada huraian foto disediakan.">
            <a:hlinkClick r:id="rId3" action="ppaction://hlinksldjump"/>
            <a:extLst>
              <a:ext uri="{FF2B5EF4-FFF2-40B4-BE49-F238E27FC236}">
                <a16:creationId xmlns:a16="http://schemas.microsoft.com/office/drawing/2014/main" id="{A0B9F0AD-8CDA-F891-9658-92E4B2E889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993" y="1050468"/>
            <a:ext cx="4781215" cy="3833949"/>
          </a:xfrm>
          <a:prstGeom prst="rect">
            <a:avLst/>
          </a:prstGeom>
          <a:noFill/>
          <a:ln>
            <a:noFill/>
          </a:ln>
        </p:spPr>
      </p:pic>
      <p:sp>
        <p:nvSpPr>
          <p:cNvPr id="6" name="TextBox 5">
            <a:extLst>
              <a:ext uri="{FF2B5EF4-FFF2-40B4-BE49-F238E27FC236}">
                <a16:creationId xmlns:a16="http://schemas.microsoft.com/office/drawing/2014/main" id="{4CB32A44-F3FB-114D-221D-0F7574928A03}"/>
              </a:ext>
            </a:extLst>
          </p:cNvPr>
          <p:cNvSpPr txBox="1"/>
          <p:nvPr/>
        </p:nvSpPr>
        <p:spPr>
          <a:xfrm>
            <a:off x="7183225" y="480767"/>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13 - Click on the picture for a fun surprise</a:t>
            </a:r>
            <a:endParaRPr lang="en-CA" sz="3600" dirty="0"/>
          </a:p>
        </p:txBody>
      </p:sp>
      <p:sp>
        <p:nvSpPr>
          <p:cNvPr id="7" name="TextBox 6">
            <a:extLst>
              <a:ext uri="{FF2B5EF4-FFF2-40B4-BE49-F238E27FC236}">
                <a16:creationId xmlns:a16="http://schemas.microsoft.com/office/drawing/2014/main" id="{EFDB0ACF-5B04-C2EE-E59B-31F4B238C7EA}"/>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47BA66CF-8B41-03FE-380B-82740E4CFE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3937" y="1173264"/>
            <a:ext cx="694364" cy="923330"/>
          </a:xfrm>
          <a:prstGeom prst="rect">
            <a:avLst/>
          </a:prstGeom>
          <a:noFill/>
          <a:ln>
            <a:noFill/>
          </a:ln>
        </p:spPr>
      </p:pic>
    </p:spTree>
    <p:extLst>
      <p:ext uri="{BB962C8B-B14F-4D97-AF65-F5344CB8AC3E}">
        <p14:creationId xmlns:p14="http://schemas.microsoft.com/office/powerpoint/2010/main" val="150884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470688E5-750A-2369-4070-14864AE5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3344" y="291317"/>
            <a:ext cx="6143679" cy="5561045"/>
          </a:xfrm>
          <a:prstGeom prst="rect">
            <a:avLst/>
          </a:prstGeom>
        </p:spPr>
      </p:pic>
      <p:sp>
        <p:nvSpPr>
          <p:cNvPr id="2" name="TextBox 1">
            <a:extLst>
              <a:ext uri="{FF2B5EF4-FFF2-40B4-BE49-F238E27FC236}">
                <a16:creationId xmlns:a16="http://schemas.microsoft.com/office/drawing/2014/main" id="{2B377855-E802-5D7D-4085-0EE86FAA296B}"/>
              </a:ext>
            </a:extLst>
          </p:cNvPr>
          <p:cNvSpPr txBox="1"/>
          <p:nvPr/>
        </p:nvSpPr>
        <p:spPr>
          <a:xfrm>
            <a:off x="250455" y="153147"/>
            <a:ext cx="848412" cy="369332"/>
          </a:xfrm>
          <a:prstGeom prst="rect">
            <a:avLst/>
          </a:prstGeom>
          <a:noFill/>
        </p:spPr>
        <p:txBody>
          <a:bodyPr wrap="square" rtlCol="0">
            <a:spAutoFit/>
          </a:bodyPr>
          <a:lstStyle/>
          <a:p>
            <a:r>
              <a:rPr lang="en-US" dirty="0"/>
              <a:t>14</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61F3DC9E-0158-208F-C8F2-FFAC58BCCE0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5535" y="714320"/>
            <a:ext cx="3769567" cy="4576137"/>
          </a:xfrm>
          <a:prstGeom prst="rect">
            <a:avLst/>
          </a:prstGeom>
          <a:noFill/>
          <a:ln>
            <a:noFill/>
          </a:ln>
        </p:spPr>
      </p:pic>
      <p:sp>
        <p:nvSpPr>
          <p:cNvPr id="6" name="TextBox 5">
            <a:extLst>
              <a:ext uri="{FF2B5EF4-FFF2-40B4-BE49-F238E27FC236}">
                <a16:creationId xmlns:a16="http://schemas.microsoft.com/office/drawing/2014/main" id="{AACBD047-19D2-044C-AF6E-9B38E9A24753}"/>
              </a:ext>
            </a:extLst>
          </p:cNvPr>
          <p:cNvSpPr txBox="1"/>
          <p:nvPr/>
        </p:nvSpPr>
        <p:spPr>
          <a:xfrm>
            <a:off x="7005997" y="1595097"/>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14 - Click on the picture for a fun surprise</a:t>
            </a:r>
            <a:endParaRPr lang="en-CA" sz="3600" dirty="0"/>
          </a:p>
        </p:txBody>
      </p:sp>
      <p:sp>
        <p:nvSpPr>
          <p:cNvPr id="7" name="TextBox 6">
            <a:extLst>
              <a:ext uri="{FF2B5EF4-FFF2-40B4-BE49-F238E27FC236}">
                <a16:creationId xmlns:a16="http://schemas.microsoft.com/office/drawing/2014/main" id="{9219601D-402B-F7A2-F369-237B0654DF6C}"/>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9BAA0659-53F9-39E3-B474-2B51502A953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5535" y="3905656"/>
            <a:ext cx="1041400" cy="1384801"/>
          </a:xfrm>
          <a:prstGeom prst="rect">
            <a:avLst/>
          </a:prstGeom>
          <a:noFill/>
          <a:ln>
            <a:noFill/>
          </a:ln>
        </p:spPr>
      </p:pic>
    </p:spTree>
    <p:extLst>
      <p:ext uri="{BB962C8B-B14F-4D97-AF65-F5344CB8AC3E}">
        <p14:creationId xmlns:p14="http://schemas.microsoft.com/office/powerpoint/2010/main" val="43391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30CAB75B-FC23-A929-D79B-661B9B61F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9703" y="350681"/>
            <a:ext cx="6081360" cy="5504636"/>
          </a:xfrm>
          <a:prstGeom prst="rect">
            <a:avLst/>
          </a:prstGeom>
        </p:spPr>
      </p:pic>
      <p:sp>
        <p:nvSpPr>
          <p:cNvPr id="2" name="TextBox 1">
            <a:extLst>
              <a:ext uri="{FF2B5EF4-FFF2-40B4-BE49-F238E27FC236}">
                <a16:creationId xmlns:a16="http://schemas.microsoft.com/office/drawing/2014/main" id="{E0A59704-2DEE-2EAD-E233-4D3AB2520498}"/>
              </a:ext>
            </a:extLst>
          </p:cNvPr>
          <p:cNvSpPr txBox="1"/>
          <p:nvPr/>
        </p:nvSpPr>
        <p:spPr>
          <a:xfrm>
            <a:off x="333006" y="296101"/>
            <a:ext cx="848412" cy="369332"/>
          </a:xfrm>
          <a:prstGeom prst="rect">
            <a:avLst/>
          </a:prstGeom>
          <a:noFill/>
        </p:spPr>
        <p:txBody>
          <a:bodyPr wrap="square" rtlCol="0">
            <a:spAutoFit/>
          </a:bodyPr>
          <a:lstStyle/>
          <a:p>
            <a:r>
              <a:rPr lang="en-US" dirty="0"/>
              <a:t>15</a:t>
            </a:r>
            <a:endParaRPr lang="en-CA" dirty="0"/>
          </a:p>
        </p:txBody>
      </p:sp>
      <p:pic>
        <p:nvPicPr>
          <p:cNvPr id="3" name="Picture 2" descr="Tiada huraian foto disediakan.">
            <a:hlinkClick r:id="rId3" action="ppaction://hlinksldjump"/>
            <a:extLst>
              <a:ext uri="{FF2B5EF4-FFF2-40B4-BE49-F238E27FC236}">
                <a16:creationId xmlns:a16="http://schemas.microsoft.com/office/drawing/2014/main" id="{48EF00AF-FC38-122A-CD73-A27EE236CC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375" y="764493"/>
            <a:ext cx="3713583" cy="4547327"/>
          </a:xfrm>
          <a:prstGeom prst="rect">
            <a:avLst/>
          </a:prstGeom>
          <a:noFill/>
          <a:ln>
            <a:noFill/>
          </a:ln>
        </p:spPr>
      </p:pic>
      <p:sp>
        <p:nvSpPr>
          <p:cNvPr id="6" name="TextBox 5">
            <a:extLst>
              <a:ext uri="{FF2B5EF4-FFF2-40B4-BE49-F238E27FC236}">
                <a16:creationId xmlns:a16="http://schemas.microsoft.com/office/drawing/2014/main" id="{30588432-515A-D796-F955-30603A27130F}"/>
              </a:ext>
            </a:extLst>
          </p:cNvPr>
          <p:cNvSpPr txBox="1"/>
          <p:nvPr/>
        </p:nvSpPr>
        <p:spPr>
          <a:xfrm>
            <a:off x="6882436" y="1635798"/>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15 - Click on the picture for a fun surprise</a:t>
            </a:r>
            <a:endParaRPr lang="en-CA" sz="3600" dirty="0"/>
          </a:p>
        </p:txBody>
      </p:sp>
      <p:sp>
        <p:nvSpPr>
          <p:cNvPr id="7" name="TextBox 6">
            <a:extLst>
              <a:ext uri="{FF2B5EF4-FFF2-40B4-BE49-F238E27FC236}">
                <a16:creationId xmlns:a16="http://schemas.microsoft.com/office/drawing/2014/main" id="{E9F5C2D8-EA0F-6174-5AAC-7A49BB52D241}"/>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5D031DF1-46F8-C5A2-628F-4268D8FB9C9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8375" y="4340819"/>
            <a:ext cx="730214" cy="971001"/>
          </a:xfrm>
          <a:prstGeom prst="rect">
            <a:avLst/>
          </a:prstGeom>
          <a:noFill/>
          <a:ln>
            <a:noFill/>
          </a:ln>
        </p:spPr>
      </p:pic>
    </p:spTree>
    <p:extLst>
      <p:ext uri="{BB962C8B-B14F-4D97-AF65-F5344CB8AC3E}">
        <p14:creationId xmlns:p14="http://schemas.microsoft.com/office/powerpoint/2010/main" val="25641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0E8EDA00-CDA7-70AF-1967-F11150DD3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1317" y="291317"/>
            <a:ext cx="6143679" cy="5561045"/>
          </a:xfrm>
          <a:prstGeom prst="rect">
            <a:avLst/>
          </a:prstGeom>
        </p:spPr>
      </p:pic>
      <p:sp>
        <p:nvSpPr>
          <p:cNvPr id="2" name="TextBox 1">
            <a:extLst>
              <a:ext uri="{FF2B5EF4-FFF2-40B4-BE49-F238E27FC236}">
                <a16:creationId xmlns:a16="http://schemas.microsoft.com/office/drawing/2014/main" id="{6CA724AD-12A4-5018-9550-E02817AE602A}"/>
              </a:ext>
            </a:extLst>
          </p:cNvPr>
          <p:cNvSpPr txBox="1"/>
          <p:nvPr/>
        </p:nvSpPr>
        <p:spPr>
          <a:xfrm>
            <a:off x="184468" y="108261"/>
            <a:ext cx="848412" cy="369332"/>
          </a:xfrm>
          <a:prstGeom prst="rect">
            <a:avLst/>
          </a:prstGeom>
          <a:noFill/>
        </p:spPr>
        <p:txBody>
          <a:bodyPr wrap="square" rtlCol="0">
            <a:spAutoFit/>
          </a:bodyPr>
          <a:lstStyle/>
          <a:p>
            <a:r>
              <a:rPr lang="en-US" dirty="0"/>
              <a:t>16</a:t>
            </a:r>
            <a:endParaRPr lang="en-CA" dirty="0"/>
          </a:p>
        </p:txBody>
      </p:sp>
      <p:pic>
        <p:nvPicPr>
          <p:cNvPr id="3" name="Picture 2" descr="Tiada huraian foto disediakan.">
            <a:hlinkClick r:id="rId3" action="ppaction://hlinksldjump"/>
            <a:extLst>
              <a:ext uri="{FF2B5EF4-FFF2-40B4-BE49-F238E27FC236}">
                <a16:creationId xmlns:a16="http://schemas.microsoft.com/office/drawing/2014/main" id="{BB64CED4-E0E3-3C71-8473-B36E6B95C4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91" y="714321"/>
            <a:ext cx="4038262" cy="4394718"/>
          </a:xfrm>
          <a:prstGeom prst="rect">
            <a:avLst/>
          </a:prstGeom>
          <a:noFill/>
          <a:ln>
            <a:noFill/>
          </a:ln>
        </p:spPr>
      </p:pic>
      <p:sp>
        <p:nvSpPr>
          <p:cNvPr id="6" name="TextBox 5">
            <a:extLst>
              <a:ext uri="{FF2B5EF4-FFF2-40B4-BE49-F238E27FC236}">
                <a16:creationId xmlns:a16="http://schemas.microsoft.com/office/drawing/2014/main" id="{7204E035-669E-671B-2E70-97EA522D4D6F}"/>
              </a:ext>
            </a:extLst>
          </p:cNvPr>
          <p:cNvSpPr txBox="1"/>
          <p:nvPr/>
        </p:nvSpPr>
        <p:spPr>
          <a:xfrm>
            <a:off x="6630957" y="1757518"/>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16 - Click on the picture for a fun surprise</a:t>
            </a:r>
            <a:endParaRPr lang="en-CA" sz="3600" dirty="0"/>
          </a:p>
        </p:txBody>
      </p:sp>
      <p:sp>
        <p:nvSpPr>
          <p:cNvPr id="7" name="TextBox 6">
            <a:extLst>
              <a:ext uri="{FF2B5EF4-FFF2-40B4-BE49-F238E27FC236}">
                <a16:creationId xmlns:a16="http://schemas.microsoft.com/office/drawing/2014/main" id="{B21F282E-59CC-3432-DDF8-E38B7F6C6839}"/>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9702E14B-7E74-CC99-7B95-0E24E683495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078" y="4293075"/>
            <a:ext cx="858416" cy="1141478"/>
          </a:xfrm>
          <a:prstGeom prst="rect">
            <a:avLst/>
          </a:prstGeom>
          <a:noFill/>
          <a:ln>
            <a:noFill/>
          </a:ln>
        </p:spPr>
      </p:pic>
    </p:spTree>
    <p:extLst>
      <p:ext uri="{BB962C8B-B14F-4D97-AF65-F5344CB8AC3E}">
        <p14:creationId xmlns:p14="http://schemas.microsoft.com/office/powerpoint/2010/main" val="3989232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075784EF-7520-E7DB-1649-D012AB142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2658" y="291317"/>
            <a:ext cx="6143679" cy="5561045"/>
          </a:xfrm>
          <a:prstGeom prst="rect">
            <a:avLst/>
          </a:prstGeom>
        </p:spPr>
      </p:pic>
      <p:sp>
        <p:nvSpPr>
          <p:cNvPr id="2" name="TextBox 1">
            <a:extLst>
              <a:ext uri="{FF2B5EF4-FFF2-40B4-BE49-F238E27FC236}">
                <a16:creationId xmlns:a16="http://schemas.microsoft.com/office/drawing/2014/main" id="{F15D385A-7C1A-239E-7876-5F4855D7E1BE}"/>
              </a:ext>
            </a:extLst>
          </p:cNvPr>
          <p:cNvSpPr txBox="1"/>
          <p:nvPr/>
        </p:nvSpPr>
        <p:spPr>
          <a:xfrm>
            <a:off x="185394" y="123944"/>
            <a:ext cx="848412" cy="369332"/>
          </a:xfrm>
          <a:prstGeom prst="rect">
            <a:avLst/>
          </a:prstGeom>
          <a:noFill/>
        </p:spPr>
        <p:txBody>
          <a:bodyPr wrap="square" rtlCol="0">
            <a:spAutoFit/>
          </a:bodyPr>
          <a:lstStyle/>
          <a:p>
            <a:r>
              <a:rPr lang="en-US" dirty="0"/>
              <a:t>17</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76FF6C9A-30FE-FAD8-8A00-1C8A7398D5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94" y="748799"/>
            <a:ext cx="4051922" cy="4634963"/>
          </a:xfrm>
          <a:prstGeom prst="rect">
            <a:avLst/>
          </a:prstGeom>
          <a:noFill/>
          <a:ln>
            <a:noFill/>
          </a:ln>
        </p:spPr>
      </p:pic>
      <p:sp>
        <p:nvSpPr>
          <p:cNvPr id="6" name="TextBox 5">
            <a:extLst>
              <a:ext uri="{FF2B5EF4-FFF2-40B4-BE49-F238E27FC236}">
                <a16:creationId xmlns:a16="http://schemas.microsoft.com/office/drawing/2014/main" id="{5C7214F5-6EF2-60F3-DC5F-830EBF75386B}"/>
              </a:ext>
            </a:extLst>
          </p:cNvPr>
          <p:cNvSpPr txBox="1"/>
          <p:nvPr/>
        </p:nvSpPr>
        <p:spPr>
          <a:xfrm>
            <a:off x="6677996" y="1532160"/>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17 - Click on the picture for a fun surprise</a:t>
            </a:r>
            <a:endParaRPr lang="en-CA" sz="3600" dirty="0"/>
          </a:p>
        </p:txBody>
      </p:sp>
      <p:sp>
        <p:nvSpPr>
          <p:cNvPr id="7" name="TextBox 6">
            <a:extLst>
              <a:ext uri="{FF2B5EF4-FFF2-40B4-BE49-F238E27FC236}">
                <a16:creationId xmlns:a16="http://schemas.microsoft.com/office/drawing/2014/main" id="{1B2C8145-235C-8F81-07FD-4B335D7E126B}"/>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55DA9CED-328A-C716-FFAB-19FA9DB0629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3806" y="929571"/>
            <a:ext cx="819202" cy="1089333"/>
          </a:xfrm>
          <a:prstGeom prst="rect">
            <a:avLst/>
          </a:prstGeom>
          <a:noFill/>
          <a:ln>
            <a:noFill/>
          </a:ln>
        </p:spPr>
      </p:pic>
    </p:spTree>
    <p:extLst>
      <p:ext uri="{BB962C8B-B14F-4D97-AF65-F5344CB8AC3E}">
        <p14:creationId xmlns:p14="http://schemas.microsoft.com/office/powerpoint/2010/main" val="361295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0201A890-9CD6-D3BF-4288-DB3101EE0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9387" y="291317"/>
            <a:ext cx="6143679" cy="5561045"/>
          </a:xfrm>
          <a:prstGeom prst="rect">
            <a:avLst/>
          </a:prstGeom>
        </p:spPr>
      </p:pic>
      <p:sp>
        <p:nvSpPr>
          <p:cNvPr id="2" name="TextBox 1">
            <a:extLst>
              <a:ext uri="{FF2B5EF4-FFF2-40B4-BE49-F238E27FC236}">
                <a16:creationId xmlns:a16="http://schemas.microsoft.com/office/drawing/2014/main" id="{A6A0089B-2FEE-7C97-6A91-DC8326A15737}"/>
              </a:ext>
            </a:extLst>
          </p:cNvPr>
          <p:cNvSpPr txBox="1"/>
          <p:nvPr/>
        </p:nvSpPr>
        <p:spPr>
          <a:xfrm>
            <a:off x="306653" y="111435"/>
            <a:ext cx="848412" cy="369332"/>
          </a:xfrm>
          <a:prstGeom prst="rect">
            <a:avLst/>
          </a:prstGeom>
          <a:noFill/>
        </p:spPr>
        <p:txBody>
          <a:bodyPr wrap="square" rtlCol="0">
            <a:spAutoFit/>
          </a:bodyPr>
          <a:lstStyle/>
          <a:p>
            <a:r>
              <a:rPr lang="en-US" dirty="0"/>
              <a:t>18</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9FE92BCF-DDF3-9657-C80A-4D4D13E054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172" y="480767"/>
            <a:ext cx="4220640" cy="4940319"/>
          </a:xfrm>
          <a:prstGeom prst="rect">
            <a:avLst/>
          </a:prstGeom>
          <a:noFill/>
          <a:ln>
            <a:noFill/>
          </a:ln>
        </p:spPr>
      </p:pic>
      <p:sp>
        <p:nvSpPr>
          <p:cNvPr id="6" name="TextBox 5">
            <a:extLst>
              <a:ext uri="{FF2B5EF4-FFF2-40B4-BE49-F238E27FC236}">
                <a16:creationId xmlns:a16="http://schemas.microsoft.com/office/drawing/2014/main" id="{7DB41BC2-A4AC-272A-E1C7-15D8E12D84BB}"/>
              </a:ext>
            </a:extLst>
          </p:cNvPr>
          <p:cNvSpPr txBox="1"/>
          <p:nvPr/>
        </p:nvSpPr>
        <p:spPr>
          <a:xfrm>
            <a:off x="6556217" y="1796764"/>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18 - Click on the picture for a fun surprise</a:t>
            </a:r>
            <a:endParaRPr lang="en-CA" sz="3600" dirty="0"/>
          </a:p>
        </p:txBody>
      </p:sp>
      <p:sp>
        <p:nvSpPr>
          <p:cNvPr id="7" name="TextBox 6">
            <a:extLst>
              <a:ext uri="{FF2B5EF4-FFF2-40B4-BE49-F238E27FC236}">
                <a16:creationId xmlns:a16="http://schemas.microsoft.com/office/drawing/2014/main" id="{A3F7B229-3B5D-7489-F3CD-4E7B9BC0061D}"/>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9FED0E8C-FD79-F99D-2675-B2F0930650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9647" y="644078"/>
            <a:ext cx="1041400" cy="1384801"/>
          </a:xfrm>
          <a:prstGeom prst="rect">
            <a:avLst/>
          </a:prstGeom>
          <a:noFill/>
          <a:ln>
            <a:noFill/>
          </a:ln>
        </p:spPr>
      </p:pic>
    </p:spTree>
    <p:extLst>
      <p:ext uri="{BB962C8B-B14F-4D97-AF65-F5344CB8AC3E}">
        <p14:creationId xmlns:p14="http://schemas.microsoft.com/office/powerpoint/2010/main" val="89182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2E43CC-96D0-2D3B-C224-BCF75F280347}"/>
              </a:ext>
            </a:extLst>
          </p:cNvPr>
          <p:cNvSpPr txBox="1"/>
          <p:nvPr/>
        </p:nvSpPr>
        <p:spPr>
          <a:xfrm>
            <a:off x="6466788" y="1791092"/>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1 - Click on the picture for a fun surprise</a:t>
            </a:r>
            <a:endParaRPr lang="en-CA" sz="3600" dirty="0"/>
          </a:p>
        </p:txBody>
      </p:sp>
      <p:pic>
        <p:nvPicPr>
          <p:cNvPr id="14" name="Picture 13" descr="A frame of holly leaves and bells&#10;&#10;Description automatically generated">
            <a:extLst>
              <a:ext uri="{FF2B5EF4-FFF2-40B4-BE49-F238E27FC236}">
                <a16:creationId xmlns:a16="http://schemas.microsoft.com/office/drawing/2014/main" id="{76056523-D591-CEB1-31B3-B328D003D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2658" y="291317"/>
            <a:ext cx="6143679" cy="5561045"/>
          </a:xfrm>
          <a:prstGeom prst="rect">
            <a:avLst/>
          </a:prstGeom>
        </p:spPr>
      </p:pic>
      <p:pic>
        <p:nvPicPr>
          <p:cNvPr id="2" name="Picture 1" descr="Tiada huraian foto disediakan.">
            <a:hlinkClick r:id="rId3" action="ppaction://hlinksldjump"/>
            <a:extLst>
              <a:ext uri="{FF2B5EF4-FFF2-40B4-BE49-F238E27FC236}">
                <a16:creationId xmlns:a16="http://schemas.microsoft.com/office/drawing/2014/main" id="{1C42778B-417C-F84C-49DD-F83F41453CE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481" y="662796"/>
            <a:ext cx="3495399" cy="4798655"/>
          </a:xfrm>
          <a:prstGeom prst="rect">
            <a:avLst/>
          </a:prstGeom>
          <a:noFill/>
          <a:ln>
            <a:noFill/>
          </a:ln>
        </p:spPr>
      </p:pic>
      <p:pic>
        <p:nvPicPr>
          <p:cNvPr id="8" name="Picture 7" descr="No photo description available.">
            <a:hlinkClick r:id="rId5"/>
            <a:extLst>
              <a:ext uri="{FF2B5EF4-FFF2-40B4-BE49-F238E27FC236}">
                <a16:creationId xmlns:a16="http://schemas.microsoft.com/office/drawing/2014/main" id="{E177792B-8C47-C81A-E268-C7B2CC727B2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8566" y="4234948"/>
            <a:ext cx="1041400" cy="1384801"/>
          </a:xfrm>
          <a:prstGeom prst="rect">
            <a:avLst/>
          </a:prstGeom>
          <a:noFill/>
          <a:ln>
            <a:noFill/>
          </a:ln>
        </p:spPr>
      </p:pic>
      <p:sp>
        <p:nvSpPr>
          <p:cNvPr id="9" name="TextBox 8">
            <a:extLst>
              <a:ext uri="{FF2B5EF4-FFF2-40B4-BE49-F238E27FC236}">
                <a16:creationId xmlns:a16="http://schemas.microsoft.com/office/drawing/2014/main" id="{E8F7D788-2960-3799-2F52-6DCE9329BCF7}"/>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spTree>
    <p:extLst>
      <p:ext uri="{BB962C8B-B14F-4D97-AF65-F5344CB8AC3E}">
        <p14:creationId xmlns:p14="http://schemas.microsoft.com/office/powerpoint/2010/main" val="3305555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 name="Picture 9" descr="A frame of holly leaves and bells&#10;&#10;Description automatically generated">
            <a:extLst>
              <a:ext uri="{FF2B5EF4-FFF2-40B4-BE49-F238E27FC236}">
                <a16:creationId xmlns:a16="http://schemas.microsoft.com/office/drawing/2014/main" id="{1F612CB5-266D-6D8B-8DF3-0855DA4A4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84" y="476530"/>
            <a:ext cx="6143679" cy="5561045"/>
          </a:xfrm>
          <a:prstGeom prst="rect">
            <a:avLst/>
          </a:prstGeom>
        </p:spPr>
      </p:pic>
      <p:sp>
        <p:nvSpPr>
          <p:cNvPr id="2" name="TextBox 1">
            <a:extLst>
              <a:ext uri="{FF2B5EF4-FFF2-40B4-BE49-F238E27FC236}">
                <a16:creationId xmlns:a16="http://schemas.microsoft.com/office/drawing/2014/main" id="{8E2375CC-672D-BF25-5C7C-3C1E33EFBC83}"/>
              </a:ext>
            </a:extLst>
          </p:cNvPr>
          <p:cNvSpPr txBox="1"/>
          <p:nvPr/>
        </p:nvSpPr>
        <p:spPr>
          <a:xfrm>
            <a:off x="246671" y="111435"/>
            <a:ext cx="848412" cy="369332"/>
          </a:xfrm>
          <a:prstGeom prst="rect">
            <a:avLst/>
          </a:prstGeom>
          <a:noFill/>
        </p:spPr>
        <p:txBody>
          <a:bodyPr wrap="square" rtlCol="0">
            <a:spAutoFit/>
          </a:bodyPr>
          <a:lstStyle/>
          <a:p>
            <a:r>
              <a:rPr lang="en-US" dirty="0"/>
              <a:t>19</a:t>
            </a:r>
            <a:endParaRPr lang="en-CA" dirty="0"/>
          </a:p>
        </p:txBody>
      </p:sp>
      <p:pic>
        <p:nvPicPr>
          <p:cNvPr id="4" name="Picture 3" descr="No photo description available.">
            <a:hlinkClick r:id="rId3" action="ppaction://hlinksldjump"/>
            <a:extLst>
              <a:ext uri="{FF2B5EF4-FFF2-40B4-BE49-F238E27FC236}">
                <a16:creationId xmlns:a16="http://schemas.microsoft.com/office/drawing/2014/main" id="{9C811DB0-B581-CD58-3119-9F9A3DDED7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058" y="1121885"/>
            <a:ext cx="4842529" cy="4270334"/>
          </a:xfrm>
          <a:prstGeom prst="rect">
            <a:avLst/>
          </a:prstGeom>
          <a:noFill/>
          <a:ln>
            <a:noFill/>
          </a:ln>
        </p:spPr>
      </p:pic>
      <p:sp>
        <p:nvSpPr>
          <p:cNvPr id="7" name="TextBox 6">
            <a:extLst>
              <a:ext uri="{FF2B5EF4-FFF2-40B4-BE49-F238E27FC236}">
                <a16:creationId xmlns:a16="http://schemas.microsoft.com/office/drawing/2014/main" id="{3D3AEEAB-31E0-41AE-3174-3294A9F1C0F0}"/>
              </a:ext>
            </a:extLst>
          </p:cNvPr>
          <p:cNvSpPr txBox="1"/>
          <p:nvPr/>
        </p:nvSpPr>
        <p:spPr>
          <a:xfrm>
            <a:off x="6947161" y="1768146"/>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19 - Click on the picture for a fun surprise</a:t>
            </a:r>
            <a:endParaRPr lang="en-CA" sz="3600" dirty="0"/>
          </a:p>
        </p:txBody>
      </p:sp>
      <p:sp>
        <p:nvSpPr>
          <p:cNvPr id="8" name="TextBox 7">
            <a:extLst>
              <a:ext uri="{FF2B5EF4-FFF2-40B4-BE49-F238E27FC236}">
                <a16:creationId xmlns:a16="http://schemas.microsoft.com/office/drawing/2014/main" id="{29BAF05B-0BDE-5580-E67E-B85A0703758E}"/>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9" name="Picture 8" descr="No photo description available.">
            <a:hlinkClick r:id="rId5"/>
            <a:extLst>
              <a:ext uri="{FF2B5EF4-FFF2-40B4-BE49-F238E27FC236}">
                <a16:creationId xmlns:a16="http://schemas.microsoft.com/office/drawing/2014/main" id="{536F7611-183E-BF86-62A6-A709954AB96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940" y="1157835"/>
            <a:ext cx="717570" cy="954188"/>
          </a:xfrm>
          <a:prstGeom prst="rect">
            <a:avLst/>
          </a:prstGeom>
          <a:noFill/>
          <a:ln>
            <a:noFill/>
          </a:ln>
        </p:spPr>
      </p:pic>
    </p:spTree>
    <p:extLst>
      <p:ext uri="{BB962C8B-B14F-4D97-AF65-F5344CB8AC3E}">
        <p14:creationId xmlns:p14="http://schemas.microsoft.com/office/powerpoint/2010/main" val="417680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82FE4526-9FBC-D021-313F-44A090C64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847" y="454070"/>
            <a:ext cx="6143679" cy="5561045"/>
          </a:xfrm>
          <a:prstGeom prst="rect">
            <a:avLst/>
          </a:prstGeom>
        </p:spPr>
      </p:pic>
      <p:sp>
        <p:nvSpPr>
          <p:cNvPr id="2" name="TextBox 1">
            <a:extLst>
              <a:ext uri="{FF2B5EF4-FFF2-40B4-BE49-F238E27FC236}">
                <a16:creationId xmlns:a16="http://schemas.microsoft.com/office/drawing/2014/main" id="{982CED78-E4C3-B18C-340B-C8B6EC7D6AE2}"/>
              </a:ext>
            </a:extLst>
          </p:cNvPr>
          <p:cNvSpPr txBox="1"/>
          <p:nvPr/>
        </p:nvSpPr>
        <p:spPr>
          <a:xfrm>
            <a:off x="219291" y="111435"/>
            <a:ext cx="848412" cy="369332"/>
          </a:xfrm>
          <a:prstGeom prst="rect">
            <a:avLst/>
          </a:prstGeom>
          <a:noFill/>
        </p:spPr>
        <p:txBody>
          <a:bodyPr wrap="square" rtlCol="0">
            <a:spAutoFit/>
          </a:bodyPr>
          <a:lstStyle/>
          <a:p>
            <a:r>
              <a:rPr lang="en-US" dirty="0"/>
              <a:t>20</a:t>
            </a:r>
            <a:endParaRPr lang="en-CA" dirty="0"/>
          </a:p>
        </p:txBody>
      </p:sp>
      <p:pic>
        <p:nvPicPr>
          <p:cNvPr id="3074" name="Picture 2" descr="No photo description available.">
            <a:hlinkClick r:id="rId3" action="ppaction://hlinksldjump"/>
            <a:extLst>
              <a:ext uri="{FF2B5EF4-FFF2-40B4-BE49-F238E27FC236}">
                <a16:creationId xmlns:a16="http://schemas.microsoft.com/office/drawing/2014/main" id="{7EB9BB91-3EE8-632B-EF4F-B68EA47E2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703" y="992442"/>
            <a:ext cx="4138779" cy="45889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F7AAAA9-FD2E-D9A5-3347-1691A94F962A}"/>
              </a:ext>
            </a:extLst>
          </p:cNvPr>
          <p:cNvSpPr txBox="1"/>
          <p:nvPr/>
        </p:nvSpPr>
        <p:spPr>
          <a:xfrm>
            <a:off x="6844249" y="1888315"/>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20 - Click on the picture for a fun surprise</a:t>
            </a:r>
            <a:endParaRPr lang="en-CA" sz="3600" dirty="0"/>
          </a:p>
        </p:txBody>
      </p:sp>
      <p:sp>
        <p:nvSpPr>
          <p:cNvPr id="7" name="TextBox 6">
            <a:extLst>
              <a:ext uri="{FF2B5EF4-FFF2-40B4-BE49-F238E27FC236}">
                <a16:creationId xmlns:a16="http://schemas.microsoft.com/office/drawing/2014/main" id="{C6812653-2B63-2695-F930-2D09FFAA3375}"/>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0F349758-0941-B783-CFE8-C4B0EB171DD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4861" y="4196639"/>
            <a:ext cx="1041400" cy="1384801"/>
          </a:xfrm>
          <a:prstGeom prst="rect">
            <a:avLst/>
          </a:prstGeom>
          <a:noFill/>
          <a:ln>
            <a:noFill/>
          </a:ln>
        </p:spPr>
      </p:pic>
    </p:spTree>
    <p:extLst>
      <p:ext uri="{BB962C8B-B14F-4D97-AF65-F5344CB8AC3E}">
        <p14:creationId xmlns:p14="http://schemas.microsoft.com/office/powerpoint/2010/main" val="746796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1ACB262D-094C-1C98-D114-1C13F8E68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83410">
            <a:off x="1251608" y="656414"/>
            <a:ext cx="5249362" cy="4751540"/>
          </a:xfrm>
          <a:prstGeom prst="rect">
            <a:avLst/>
          </a:prstGeom>
        </p:spPr>
      </p:pic>
      <p:sp>
        <p:nvSpPr>
          <p:cNvPr id="2" name="TextBox 1">
            <a:extLst>
              <a:ext uri="{FF2B5EF4-FFF2-40B4-BE49-F238E27FC236}">
                <a16:creationId xmlns:a16="http://schemas.microsoft.com/office/drawing/2014/main" id="{0CCE1552-158A-BE06-FEED-E15DCDCD9D3A}"/>
              </a:ext>
            </a:extLst>
          </p:cNvPr>
          <p:cNvSpPr txBox="1"/>
          <p:nvPr/>
        </p:nvSpPr>
        <p:spPr>
          <a:xfrm>
            <a:off x="207861" y="111435"/>
            <a:ext cx="848412" cy="369332"/>
          </a:xfrm>
          <a:prstGeom prst="rect">
            <a:avLst/>
          </a:prstGeom>
          <a:noFill/>
        </p:spPr>
        <p:txBody>
          <a:bodyPr wrap="square" rtlCol="0">
            <a:spAutoFit/>
          </a:bodyPr>
          <a:lstStyle/>
          <a:p>
            <a:r>
              <a:rPr lang="en-US" dirty="0"/>
              <a:t>21</a:t>
            </a:r>
            <a:endParaRPr lang="en-CA" dirty="0"/>
          </a:p>
        </p:txBody>
      </p:sp>
      <p:pic>
        <p:nvPicPr>
          <p:cNvPr id="4098" name="Picture 2" descr="No photo description available.">
            <a:hlinkClick r:id="rId3" action="ppaction://hlinksldjump"/>
            <a:extLst>
              <a:ext uri="{FF2B5EF4-FFF2-40B4-BE49-F238E27FC236}">
                <a16:creationId xmlns:a16="http://schemas.microsoft.com/office/drawing/2014/main" id="{6DFD8561-0543-5FDD-9DAD-E8DED3EBAF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61120">
            <a:off x="1787975" y="1357785"/>
            <a:ext cx="4184244" cy="33229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232C25A-EAA4-FB38-7203-44CC7352A641}"/>
              </a:ext>
            </a:extLst>
          </p:cNvPr>
          <p:cNvSpPr txBox="1"/>
          <p:nvPr/>
        </p:nvSpPr>
        <p:spPr>
          <a:xfrm>
            <a:off x="7447400" y="1707988"/>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21 - Click on the picture for a fun surprise</a:t>
            </a:r>
            <a:endParaRPr lang="en-CA" sz="3600" dirty="0"/>
          </a:p>
        </p:txBody>
      </p:sp>
      <p:sp>
        <p:nvSpPr>
          <p:cNvPr id="6" name="TextBox 5">
            <a:extLst>
              <a:ext uri="{FF2B5EF4-FFF2-40B4-BE49-F238E27FC236}">
                <a16:creationId xmlns:a16="http://schemas.microsoft.com/office/drawing/2014/main" id="{0F04917F-64AD-F71D-26C5-051B3724B3E8}"/>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7" name="Picture 6" descr="No photo description available.">
            <a:hlinkClick r:id="rId5"/>
            <a:extLst>
              <a:ext uri="{FF2B5EF4-FFF2-40B4-BE49-F238E27FC236}">
                <a16:creationId xmlns:a16="http://schemas.microsoft.com/office/drawing/2014/main" id="{8E3E49AA-969F-8546-5262-E76AB2717B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9306" y="2189997"/>
            <a:ext cx="696694" cy="926428"/>
          </a:xfrm>
          <a:prstGeom prst="rect">
            <a:avLst/>
          </a:prstGeom>
          <a:noFill/>
          <a:ln>
            <a:noFill/>
          </a:ln>
        </p:spPr>
      </p:pic>
    </p:spTree>
    <p:extLst>
      <p:ext uri="{BB962C8B-B14F-4D97-AF65-F5344CB8AC3E}">
        <p14:creationId xmlns:p14="http://schemas.microsoft.com/office/powerpoint/2010/main" val="17973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 name="Picture 7" descr="A frame of holly leaves and bells&#10;&#10;Description automatically generated">
            <a:extLst>
              <a:ext uri="{FF2B5EF4-FFF2-40B4-BE49-F238E27FC236}">
                <a16:creationId xmlns:a16="http://schemas.microsoft.com/office/drawing/2014/main" id="{C02F823F-2708-E3B6-8A49-09B0E485F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5921" y="291317"/>
            <a:ext cx="6143679" cy="5561045"/>
          </a:xfrm>
          <a:prstGeom prst="rect">
            <a:avLst/>
          </a:prstGeom>
        </p:spPr>
      </p:pic>
      <p:sp>
        <p:nvSpPr>
          <p:cNvPr id="2" name="TextBox 1">
            <a:extLst>
              <a:ext uri="{FF2B5EF4-FFF2-40B4-BE49-F238E27FC236}">
                <a16:creationId xmlns:a16="http://schemas.microsoft.com/office/drawing/2014/main" id="{76F125A8-B366-9190-72D5-2B7CE3060723}"/>
              </a:ext>
            </a:extLst>
          </p:cNvPr>
          <p:cNvSpPr txBox="1"/>
          <p:nvPr/>
        </p:nvSpPr>
        <p:spPr>
          <a:xfrm>
            <a:off x="242151" y="144230"/>
            <a:ext cx="848412" cy="369332"/>
          </a:xfrm>
          <a:prstGeom prst="rect">
            <a:avLst/>
          </a:prstGeom>
          <a:noFill/>
        </p:spPr>
        <p:txBody>
          <a:bodyPr wrap="square" rtlCol="0">
            <a:spAutoFit/>
          </a:bodyPr>
          <a:lstStyle/>
          <a:p>
            <a:r>
              <a:rPr lang="en-US" dirty="0"/>
              <a:t>22</a:t>
            </a:r>
            <a:endParaRPr lang="en-CA" dirty="0"/>
          </a:p>
        </p:txBody>
      </p:sp>
      <p:pic>
        <p:nvPicPr>
          <p:cNvPr id="5122" name="Picture 2" descr="No photo description available.">
            <a:hlinkClick r:id="rId3" action="ppaction://hlinksldjump"/>
            <a:extLst>
              <a:ext uri="{FF2B5EF4-FFF2-40B4-BE49-F238E27FC236}">
                <a16:creationId xmlns:a16="http://schemas.microsoft.com/office/drawing/2014/main" id="{739BCE13-C3AC-B9E5-61E1-2117891EB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638" y="830424"/>
            <a:ext cx="3624612" cy="44413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E053F5-99B1-8AF4-A480-F76105BDCEF4}"/>
              </a:ext>
            </a:extLst>
          </p:cNvPr>
          <p:cNvSpPr txBox="1"/>
          <p:nvPr/>
        </p:nvSpPr>
        <p:spPr>
          <a:xfrm>
            <a:off x="6919683" y="1527515"/>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22 - Click on the picture for a fun surprise</a:t>
            </a:r>
            <a:endParaRPr lang="en-CA" sz="3600" dirty="0"/>
          </a:p>
        </p:txBody>
      </p:sp>
      <p:sp>
        <p:nvSpPr>
          <p:cNvPr id="6" name="TextBox 5">
            <a:extLst>
              <a:ext uri="{FF2B5EF4-FFF2-40B4-BE49-F238E27FC236}">
                <a16:creationId xmlns:a16="http://schemas.microsoft.com/office/drawing/2014/main" id="{096EA910-0C6C-308F-6FE4-195B0A1C2201}"/>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7" name="Picture 6" descr="No photo description available.">
            <a:hlinkClick r:id="rId5"/>
            <a:extLst>
              <a:ext uri="{FF2B5EF4-FFF2-40B4-BE49-F238E27FC236}">
                <a16:creationId xmlns:a16="http://schemas.microsoft.com/office/drawing/2014/main" id="{65A34147-981D-111F-8DA7-D75BD6F004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8638" y="4397582"/>
            <a:ext cx="713563" cy="948860"/>
          </a:xfrm>
          <a:prstGeom prst="rect">
            <a:avLst/>
          </a:prstGeom>
          <a:noFill/>
          <a:ln>
            <a:noFill/>
          </a:ln>
        </p:spPr>
      </p:pic>
    </p:spTree>
    <p:extLst>
      <p:ext uri="{BB962C8B-B14F-4D97-AF65-F5344CB8AC3E}">
        <p14:creationId xmlns:p14="http://schemas.microsoft.com/office/powerpoint/2010/main" val="381712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 name="Picture 7" descr="A frame of holly leaves and bells&#10;&#10;Description automatically generated">
            <a:extLst>
              <a:ext uri="{FF2B5EF4-FFF2-40B4-BE49-F238E27FC236}">
                <a16:creationId xmlns:a16="http://schemas.microsoft.com/office/drawing/2014/main" id="{4A7D68C7-7E39-3B62-7BDC-7D694C56E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5818" y="384607"/>
            <a:ext cx="6143679" cy="5561045"/>
          </a:xfrm>
          <a:prstGeom prst="rect">
            <a:avLst/>
          </a:prstGeom>
        </p:spPr>
      </p:pic>
      <p:sp>
        <p:nvSpPr>
          <p:cNvPr id="2" name="TextBox 1">
            <a:extLst>
              <a:ext uri="{FF2B5EF4-FFF2-40B4-BE49-F238E27FC236}">
                <a16:creationId xmlns:a16="http://schemas.microsoft.com/office/drawing/2014/main" id="{0C47B530-DDA1-5469-58D8-49378EC6B94F}"/>
              </a:ext>
            </a:extLst>
          </p:cNvPr>
          <p:cNvSpPr txBox="1"/>
          <p:nvPr/>
        </p:nvSpPr>
        <p:spPr>
          <a:xfrm>
            <a:off x="90144" y="111435"/>
            <a:ext cx="848412" cy="369332"/>
          </a:xfrm>
          <a:prstGeom prst="rect">
            <a:avLst/>
          </a:prstGeom>
          <a:noFill/>
        </p:spPr>
        <p:txBody>
          <a:bodyPr wrap="square" rtlCol="0">
            <a:spAutoFit/>
          </a:bodyPr>
          <a:lstStyle/>
          <a:p>
            <a:r>
              <a:rPr lang="en-US" dirty="0"/>
              <a:t>23</a:t>
            </a:r>
            <a:endParaRPr lang="en-CA" dirty="0"/>
          </a:p>
        </p:txBody>
      </p:sp>
      <p:pic>
        <p:nvPicPr>
          <p:cNvPr id="6146" name="Picture 2" descr="No photo description available.">
            <a:hlinkClick r:id="rId3" action="ppaction://hlinksldjump"/>
            <a:extLst>
              <a:ext uri="{FF2B5EF4-FFF2-40B4-BE49-F238E27FC236}">
                <a16:creationId xmlns:a16="http://schemas.microsoft.com/office/drawing/2014/main" id="{9650E7E2-3C78-9975-3004-B7A64DBB5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439" y="771166"/>
            <a:ext cx="4087275" cy="4473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953FB3-B2CF-7E27-1095-23FBDBFEE06C}"/>
              </a:ext>
            </a:extLst>
          </p:cNvPr>
          <p:cNvSpPr txBox="1"/>
          <p:nvPr/>
        </p:nvSpPr>
        <p:spPr>
          <a:xfrm>
            <a:off x="7025484" y="1744083"/>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23 - Click on the picture for a fun surprise</a:t>
            </a:r>
            <a:endParaRPr lang="en-CA" sz="3600" dirty="0"/>
          </a:p>
        </p:txBody>
      </p:sp>
      <p:sp>
        <p:nvSpPr>
          <p:cNvPr id="6" name="TextBox 5">
            <a:extLst>
              <a:ext uri="{FF2B5EF4-FFF2-40B4-BE49-F238E27FC236}">
                <a16:creationId xmlns:a16="http://schemas.microsoft.com/office/drawing/2014/main" id="{CD0FE4BA-D036-4A4B-19D9-D146B3F0CC44}"/>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7" name="Picture 6" descr="No photo description available.">
            <a:hlinkClick r:id="rId5"/>
            <a:extLst>
              <a:ext uri="{FF2B5EF4-FFF2-40B4-BE49-F238E27FC236}">
                <a16:creationId xmlns:a16="http://schemas.microsoft.com/office/drawing/2014/main" id="{C6884D5E-6E8C-F4F4-B59C-6594333163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4439" y="4348065"/>
            <a:ext cx="859151" cy="1142455"/>
          </a:xfrm>
          <a:prstGeom prst="rect">
            <a:avLst/>
          </a:prstGeom>
          <a:noFill/>
          <a:ln>
            <a:noFill/>
          </a:ln>
        </p:spPr>
      </p:pic>
    </p:spTree>
    <p:extLst>
      <p:ext uri="{BB962C8B-B14F-4D97-AF65-F5344CB8AC3E}">
        <p14:creationId xmlns:p14="http://schemas.microsoft.com/office/powerpoint/2010/main" val="319876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 name="Picture 7" descr="A frame of holly leaves and bells&#10;&#10;Description automatically generated">
            <a:extLst>
              <a:ext uri="{FF2B5EF4-FFF2-40B4-BE49-F238E27FC236}">
                <a16:creationId xmlns:a16="http://schemas.microsoft.com/office/drawing/2014/main" id="{0840D21E-60DF-A66E-10D0-FE408A105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3622" y="618078"/>
            <a:ext cx="5950914" cy="5386561"/>
          </a:xfrm>
          <a:prstGeom prst="rect">
            <a:avLst/>
          </a:prstGeom>
        </p:spPr>
      </p:pic>
      <p:sp>
        <p:nvSpPr>
          <p:cNvPr id="2" name="TextBox 1">
            <a:extLst>
              <a:ext uri="{FF2B5EF4-FFF2-40B4-BE49-F238E27FC236}">
                <a16:creationId xmlns:a16="http://schemas.microsoft.com/office/drawing/2014/main" id="{B63D0141-B1D7-208D-A9CB-047B4715E868}"/>
              </a:ext>
            </a:extLst>
          </p:cNvPr>
          <p:cNvSpPr txBox="1"/>
          <p:nvPr/>
        </p:nvSpPr>
        <p:spPr>
          <a:xfrm>
            <a:off x="173938" y="172295"/>
            <a:ext cx="827673" cy="369332"/>
          </a:xfrm>
          <a:prstGeom prst="rect">
            <a:avLst/>
          </a:prstGeom>
          <a:noFill/>
        </p:spPr>
        <p:txBody>
          <a:bodyPr wrap="square" rtlCol="0">
            <a:spAutoFit/>
          </a:bodyPr>
          <a:lstStyle/>
          <a:p>
            <a:r>
              <a:rPr lang="en-US" dirty="0"/>
              <a:t>24</a:t>
            </a:r>
            <a:endParaRPr lang="en-CA" dirty="0"/>
          </a:p>
        </p:txBody>
      </p:sp>
      <p:pic>
        <p:nvPicPr>
          <p:cNvPr id="7170" name="Picture 2" descr="No photo description available.">
            <a:hlinkClick r:id="rId3" action="ppaction://hlinksldjump"/>
            <a:extLst>
              <a:ext uri="{FF2B5EF4-FFF2-40B4-BE49-F238E27FC236}">
                <a16:creationId xmlns:a16="http://schemas.microsoft.com/office/drawing/2014/main" id="{F06EE931-2055-2161-E3E7-4D270EB92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206" y="931696"/>
            <a:ext cx="3652421" cy="47593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FB361A-D1BE-D119-DF6D-B4932B0F90CD}"/>
              </a:ext>
            </a:extLst>
          </p:cNvPr>
          <p:cNvSpPr txBox="1"/>
          <p:nvPr/>
        </p:nvSpPr>
        <p:spPr>
          <a:xfrm>
            <a:off x="7183225" y="480767"/>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24 - Click on the picture for a fun surprise</a:t>
            </a:r>
            <a:endParaRPr lang="en-CA" sz="3600" dirty="0"/>
          </a:p>
        </p:txBody>
      </p:sp>
      <p:sp>
        <p:nvSpPr>
          <p:cNvPr id="6" name="TextBox 5">
            <a:extLst>
              <a:ext uri="{FF2B5EF4-FFF2-40B4-BE49-F238E27FC236}">
                <a16:creationId xmlns:a16="http://schemas.microsoft.com/office/drawing/2014/main" id="{FEF379F7-0487-807C-FD5C-ED89E38BFA3E}"/>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7" name="Picture 6" descr="No photo description available.">
            <a:hlinkClick r:id="rId5"/>
            <a:extLst>
              <a:ext uri="{FF2B5EF4-FFF2-40B4-BE49-F238E27FC236}">
                <a16:creationId xmlns:a16="http://schemas.microsoft.com/office/drawing/2014/main" id="{38AF8E2E-CA54-50CA-ABFA-BCE9E7E1E40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4206" y="4634404"/>
            <a:ext cx="694364" cy="923330"/>
          </a:xfrm>
          <a:prstGeom prst="rect">
            <a:avLst/>
          </a:prstGeom>
          <a:noFill/>
          <a:ln>
            <a:noFill/>
          </a:ln>
        </p:spPr>
      </p:pic>
    </p:spTree>
    <p:extLst>
      <p:ext uri="{BB962C8B-B14F-4D97-AF65-F5344CB8AC3E}">
        <p14:creationId xmlns:p14="http://schemas.microsoft.com/office/powerpoint/2010/main" val="49595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 name="Picture 10" descr="A frame of holly leaves and bells&#10;&#10;Description automatically generated">
            <a:extLst>
              <a:ext uri="{FF2B5EF4-FFF2-40B4-BE49-F238E27FC236}">
                <a16:creationId xmlns:a16="http://schemas.microsoft.com/office/drawing/2014/main" id="{90B07885-83A1-03C4-43A9-18175D45C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3622" y="618078"/>
            <a:ext cx="5950914" cy="5386561"/>
          </a:xfrm>
          <a:prstGeom prst="rect">
            <a:avLst/>
          </a:prstGeom>
        </p:spPr>
      </p:pic>
      <p:sp>
        <p:nvSpPr>
          <p:cNvPr id="2" name="TextBox 1">
            <a:extLst>
              <a:ext uri="{FF2B5EF4-FFF2-40B4-BE49-F238E27FC236}">
                <a16:creationId xmlns:a16="http://schemas.microsoft.com/office/drawing/2014/main" id="{83B4B1CD-83FF-267C-84C5-A2F1435C24B6}"/>
              </a:ext>
            </a:extLst>
          </p:cNvPr>
          <p:cNvSpPr txBox="1"/>
          <p:nvPr/>
        </p:nvSpPr>
        <p:spPr>
          <a:xfrm>
            <a:off x="99911" y="111435"/>
            <a:ext cx="848412" cy="369332"/>
          </a:xfrm>
          <a:prstGeom prst="rect">
            <a:avLst/>
          </a:prstGeom>
          <a:noFill/>
        </p:spPr>
        <p:txBody>
          <a:bodyPr wrap="square" rtlCol="0">
            <a:spAutoFit/>
          </a:bodyPr>
          <a:lstStyle/>
          <a:p>
            <a:r>
              <a:rPr lang="en-US" dirty="0"/>
              <a:t>25</a:t>
            </a:r>
            <a:endParaRPr lang="en-CA" dirty="0"/>
          </a:p>
        </p:txBody>
      </p:sp>
      <p:pic>
        <p:nvPicPr>
          <p:cNvPr id="8194" name="Picture 2" descr="No photo description available.">
            <a:hlinkClick r:id="rId3" action="ppaction://hlinksldjump"/>
            <a:extLst>
              <a:ext uri="{FF2B5EF4-FFF2-40B4-BE49-F238E27FC236}">
                <a16:creationId xmlns:a16="http://schemas.microsoft.com/office/drawing/2014/main" id="{1216287D-91F3-EA05-25D9-AD407BBE9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079" y="947659"/>
            <a:ext cx="3729512" cy="4716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56FDBD-E380-F847-93C5-04BBB734BD7A}"/>
              </a:ext>
            </a:extLst>
          </p:cNvPr>
          <p:cNvSpPr txBox="1"/>
          <p:nvPr/>
        </p:nvSpPr>
        <p:spPr>
          <a:xfrm>
            <a:off x="7183225" y="480767"/>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25 - Click on the picture for a fun surprise</a:t>
            </a:r>
            <a:endParaRPr lang="en-CA" sz="3600" dirty="0"/>
          </a:p>
        </p:txBody>
      </p:sp>
      <p:sp>
        <p:nvSpPr>
          <p:cNvPr id="6" name="TextBox 5">
            <a:extLst>
              <a:ext uri="{FF2B5EF4-FFF2-40B4-BE49-F238E27FC236}">
                <a16:creationId xmlns:a16="http://schemas.microsoft.com/office/drawing/2014/main" id="{3D0635B5-59A9-45BC-125E-5CBD9BA2FA2B}"/>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7" name="Picture 6" descr="No photo description available.">
            <a:hlinkClick r:id="rId5"/>
            <a:extLst>
              <a:ext uri="{FF2B5EF4-FFF2-40B4-BE49-F238E27FC236}">
                <a16:creationId xmlns:a16="http://schemas.microsoft.com/office/drawing/2014/main" id="{7DD998A8-5025-F040-E7BD-4374D8D5129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87331" y="4644709"/>
            <a:ext cx="606557" cy="806569"/>
          </a:xfrm>
          <a:prstGeom prst="rect">
            <a:avLst/>
          </a:prstGeom>
          <a:noFill/>
          <a:ln>
            <a:noFill/>
          </a:ln>
        </p:spPr>
      </p:pic>
      <p:pic>
        <p:nvPicPr>
          <p:cNvPr id="9" name="Picture 8" descr="A red text on a black background&#10;&#10;Description automatically generated">
            <a:extLst>
              <a:ext uri="{FF2B5EF4-FFF2-40B4-BE49-F238E27FC236}">
                <a16:creationId xmlns:a16="http://schemas.microsoft.com/office/drawing/2014/main" id="{4FAC2885-B833-88E8-B8D0-AC8B12E70339}"/>
              </a:ext>
            </a:extLst>
          </p:cNvPr>
          <p:cNvPicPr>
            <a:picLocks noChangeAspect="1"/>
          </p:cNvPicPr>
          <p:nvPr/>
        </p:nvPicPr>
        <p:blipFill>
          <a:blip r:embed="rId7">
            <a:biLevel thresh="50000"/>
            <a:extLst>
              <a:ext uri="{BEBA8EAE-BF5A-486C-A8C5-ECC9F3942E4B}">
                <a14:imgProps xmlns:a14="http://schemas.microsoft.com/office/drawing/2010/main">
                  <a14:imgLayer r:embed="rId8">
                    <a14:imgEffect>
                      <a14:colorTemperature colorTemp="4700"/>
                    </a14:imgEffect>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47716" y="3269088"/>
            <a:ext cx="4766997" cy="2225153"/>
          </a:xfrm>
          <a:prstGeom prst="rect">
            <a:avLst/>
          </a:prstGeom>
        </p:spPr>
      </p:pic>
    </p:spTree>
    <p:extLst>
      <p:ext uri="{BB962C8B-B14F-4D97-AF65-F5344CB8AC3E}">
        <p14:creationId xmlns:p14="http://schemas.microsoft.com/office/powerpoint/2010/main" val="1647145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 name="AutoShape 4" descr="Back (left arrow icon) red button Stock Photo by ©FR_Design 56619039">
            <a:extLst>
              <a:ext uri="{FF2B5EF4-FFF2-40B4-BE49-F238E27FC236}">
                <a16:creationId xmlns:a16="http://schemas.microsoft.com/office/drawing/2014/main" id="{0888AA44-0684-8438-C9A2-ECD5C2604A58}"/>
              </a:ext>
            </a:extLst>
          </p:cNvPr>
          <p:cNvSpPr>
            <a:spLocks noChangeAspect="1" noChangeArrowheads="1"/>
          </p:cNvSpPr>
          <p:nvPr/>
        </p:nvSpPr>
        <p:spPr bwMode="auto">
          <a:xfrm>
            <a:off x="5250094" y="3276600"/>
            <a:ext cx="998306" cy="9983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Back (left arrow icon) red button Stock Photo by ©FR_Design 56619039">
            <a:extLst>
              <a:ext uri="{FF2B5EF4-FFF2-40B4-BE49-F238E27FC236}">
                <a16:creationId xmlns:a16="http://schemas.microsoft.com/office/drawing/2014/main" id="{892302A3-686B-8BFA-E2AD-9522A178A76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Back (left arrow icon) red button Stock Photo by ©FR_Design 56619039">
            <a:extLst>
              <a:ext uri="{FF2B5EF4-FFF2-40B4-BE49-F238E27FC236}">
                <a16:creationId xmlns:a16="http://schemas.microsoft.com/office/drawing/2014/main" id="{104AA259-F8C4-6572-988D-E0E8A43D293E}"/>
              </a:ext>
            </a:extLst>
          </p:cNvPr>
          <p:cNvSpPr>
            <a:spLocks noChangeAspect="1" noChangeArrowheads="1"/>
          </p:cNvSpPr>
          <p:nvPr/>
        </p:nvSpPr>
        <p:spPr bwMode="auto">
          <a:xfrm>
            <a:off x="6095999" y="3428999"/>
            <a:ext cx="3777465" cy="3777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 name="Picture 10" descr="A black arrow on a yellow and orange button&#10;&#10;Description automatically generated">
            <a:hlinkClick r:id="rId3" action="ppaction://hlinksldjump"/>
            <a:extLst>
              <a:ext uri="{FF2B5EF4-FFF2-40B4-BE49-F238E27FC236}">
                <a16:creationId xmlns:a16="http://schemas.microsoft.com/office/drawing/2014/main" id="{FC50C8D0-EA88-E4CC-2CB7-B7D2E4275D4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12" name="TextBox 11">
            <a:extLst>
              <a:ext uri="{FF2B5EF4-FFF2-40B4-BE49-F238E27FC236}">
                <a16:creationId xmlns:a16="http://schemas.microsoft.com/office/drawing/2014/main" id="{1A37F8B7-37F2-C765-FD4E-571899E76F79}"/>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a:t>
            </a:r>
            <a:endParaRPr lang="en-CA" sz="2800" b="1" dirty="0">
              <a:solidFill>
                <a:schemeClr val="bg1"/>
              </a:solidFill>
            </a:endParaRPr>
          </a:p>
        </p:txBody>
      </p:sp>
      <p:pic>
        <p:nvPicPr>
          <p:cNvPr id="15" name="Online Media 14" title="Stuck In The Smoke Hole Of Our Tipi: Shoshone Christmas Song -  Elder Oldhands">
            <a:hlinkClick r:id="" action="ppaction://media"/>
            <a:extLst>
              <a:ext uri="{FF2B5EF4-FFF2-40B4-BE49-F238E27FC236}">
                <a16:creationId xmlns:a16="http://schemas.microsoft.com/office/drawing/2014/main" id="{080972B7-0501-58BA-BCB1-FA280FAF7A94}"/>
              </a:ext>
            </a:extLst>
          </p:cNvPr>
          <p:cNvPicPr>
            <a:picLocks noRot="1" noChangeAspect="1"/>
          </p:cNvPicPr>
          <p:nvPr>
            <a:videoFile r:link="rId1"/>
          </p:nvPr>
        </p:nvPicPr>
        <p:blipFill>
          <a:blip r:embed="rId6"/>
          <a:stretch>
            <a:fillRect/>
          </a:stretch>
        </p:blipFill>
        <p:spPr>
          <a:xfrm>
            <a:off x="180474" y="156411"/>
            <a:ext cx="10154652" cy="5919536"/>
          </a:xfrm>
          <a:prstGeom prst="rect">
            <a:avLst/>
          </a:prstGeom>
        </p:spPr>
      </p:pic>
      <p:sp>
        <p:nvSpPr>
          <p:cNvPr id="17" name="TextBox 16">
            <a:extLst>
              <a:ext uri="{FF2B5EF4-FFF2-40B4-BE49-F238E27FC236}">
                <a16:creationId xmlns:a16="http://schemas.microsoft.com/office/drawing/2014/main" id="{DFBECADE-FC43-9E82-C972-C778C6BD844D}"/>
              </a:ext>
            </a:extLst>
          </p:cNvPr>
          <p:cNvSpPr txBox="1"/>
          <p:nvPr/>
        </p:nvSpPr>
        <p:spPr>
          <a:xfrm>
            <a:off x="778456" y="6332257"/>
            <a:ext cx="8031015" cy="369332"/>
          </a:xfrm>
          <a:prstGeom prst="rect">
            <a:avLst/>
          </a:prstGeom>
          <a:noFill/>
        </p:spPr>
        <p:txBody>
          <a:bodyPr wrap="square">
            <a:spAutoFit/>
          </a:bodyPr>
          <a:lstStyle/>
          <a:p>
            <a:pPr algn="l"/>
            <a:r>
              <a:rPr lang="en-US" b="1" i="0" dirty="0">
                <a:solidFill>
                  <a:srgbClr val="0F0F0F"/>
                </a:solidFill>
                <a:effectLst/>
                <a:latin typeface="YouTube Sans"/>
              </a:rPr>
              <a:t>Stuck In The Smoke Hole Of Our Tipi: Shoshone Christmas Song - Elder </a:t>
            </a:r>
            <a:r>
              <a:rPr lang="en-US" b="1" i="0" dirty="0" err="1">
                <a:solidFill>
                  <a:srgbClr val="0F0F0F"/>
                </a:solidFill>
                <a:effectLst/>
                <a:latin typeface="YouTube Sans"/>
              </a:rPr>
              <a:t>Oldhands</a:t>
            </a:r>
            <a:endParaRPr lang="en-US" b="1" i="0" dirty="0">
              <a:solidFill>
                <a:srgbClr val="0F0F0F"/>
              </a:solidFill>
              <a:effectLst/>
              <a:latin typeface="YouTube Sans"/>
            </a:endParaRPr>
          </a:p>
        </p:txBody>
      </p:sp>
      <p:sp>
        <p:nvSpPr>
          <p:cNvPr id="30" name="TextBox 29">
            <a:extLst>
              <a:ext uri="{FF2B5EF4-FFF2-40B4-BE49-F238E27FC236}">
                <a16:creationId xmlns:a16="http://schemas.microsoft.com/office/drawing/2014/main" id="{3C93B4BB-8754-9961-346C-6EA774CDE1EE}"/>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426833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183D8B11-F623-047A-95A2-EAEF9CE9334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6DB87048-9F23-CE2B-4C6F-B40E674A5BD4}"/>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3</a:t>
            </a:r>
            <a:endParaRPr lang="en-CA" sz="2800" b="1" dirty="0">
              <a:solidFill>
                <a:schemeClr val="bg1"/>
              </a:solidFill>
            </a:endParaRPr>
          </a:p>
        </p:txBody>
      </p:sp>
      <p:pic>
        <p:nvPicPr>
          <p:cNvPr id="8" name="Online Media 7" title="Woodab: Rudolph The Red-Nosed Reindeer - Ojibway Version - Minowakiing Anishinaabemojig">
            <a:hlinkClick r:id="" action="ppaction://media"/>
            <a:extLst>
              <a:ext uri="{FF2B5EF4-FFF2-40B4-BE49-F238E27FC236}">
                <a16:creationId xmlns:a16="http://schemas.microsoft.com/office/drawing/2014/main" id="{CBE4F820-B5EA-0B85-961D-2EE6E604F8EA}"/>
              </a:ext>
            </a:extLst>
          </p:cNvPr>
          <p:cNvPicPr>
            <a:picLocks noRot="1" noChangeAspect="1"/>
          </p:cNvPicPr>
          <p:nvPr>
            <a:videoFile r:link="rId1"/>
          </p:nvPr>
        </p:nvPicPr>
        <p:blipFill>
          <a:blip r:embed="rId6"/>
          <a:stretch>
            <a:fillRect/>
          </a:stretch>
        </p:blipFill>
        <p:spPr>
          <a:xfrm>
            <a:off x="319988" y="279335"/>
            <a:ext cx="9594033" cy="5947069"/>
          </a:xfrm>
          <a:prstGeom prst="rect">
            <a:avLst/>
          </a:prstGeom>
        </p:spPr>
      </p:pic>
      <p:sp>
        <p:nvSpPr>
          <p:cNvPr id="9" name="TextBox 8">
            <a:extLst>
              <a:ext uri="{FF2B5EF4-FFF2-40B4-BE49-F238E27FC236}">
                <a16:creationId xmlns:a16="http://schemas.microsoft.com/office/drawing/2014/main" id="{A216A3CC-9341-AD89-7FA4-43A1A9BD1FA9}"/>
              </a:ext>
            </a:extLst>
          </p:cNvPr>
          <p:cNvSpPr txBox="1"/>
          <p:nvPr/>
        </p:nvSpPr>
        <p:spPr>
          <a:xfrm>
            <a:off x="248239" y="6226404"/>
            <a:ext cx="9266548" cy="646331"/>
          </a:xfrm>
          <a:prstGeom prst="rect">
            <a:avLst/>
          </a:prstGeom>
          <a:noFill/>
        </p:spPr>
        <p:txBody>
          <a:bodyPr wrap="square" rtlCol="0">
            <a:spAutoFit/>
          </a:bodyPr>
          <a:lstStyle/>
          <a:p>
            <a:r>
              <a:rPr lang="en-CA" b="1" i="0" dirty="0" err="1">
                <a:solidFill>
                  <a:srgbClr val="0F0F0F"/>
                </a:solidFill>
                <a:effectLst/>
                <a:latin typeface="YouTube Sans"/>
              </a:rPr>
              <a:t>Woodab</a:t>
            </a:r>
            <a:r>
              <a:rPr lang="en-CA" b="1" i="0" dirty="0">
                <a:solidFill>
                  <a:srgbClr val="0F0F0F"/>
                </a:solidFill>
                <a:effectLst/>
                <a:latin typeface="YouTube Sans"/>
              </a:rPr>
              <a:t>: Rudolph The Red-Nosed Reindeer - Ojibway Version - </a:t>
            </a:r>
            <a:r>
              <a:rPr lang="en-CA" b="1" i="0" dirty="0" err="1">
                <a:solidFill>
                  <a:srgbClr val="0F0F0F"/>
                </a:solidFill>
                <a:effectLst/>
                <a:latin typeface="YouTube Sans"/>
              </a:rPr>
              <a:t>Minowakiing</a:t>
            </a:r>
            <a:r>
              <a:rPr lang="en-CA" b="1" i="0" dirty="0">
                <a:solidFill>
                  <a:srgbClr val="0F0F0F"/>
                </a:solidFill>
                <a:effectLst/>
                <a:latin typeface="YouTube Sans"/>
              </a:rPr>
              <a:t> </a:t>
            </a:r>
            <a:r>
              <a:rPr lang="en-CA" b="1" i="0" dirty="0" err="1">
                <a:solidFill>
                  <a:srgbClr val="0F0F0F"/>
                </a:solidFill>
                <a:effectLst/>
                <a:latin typeface="YouTube Sans"/>
              </a:rPr>
              <a:t>Anishinaabemojig</a:t>
            </a:r>
            <a:endParaRPr lang="en-CA" b="1" i="0" dirty="0">
              <a:solidFill>
                <a:srgbClr val="0F0F0F"/>
              </a:solidFill>
              <a:effectLst/>
              <a:latin typeface="YouTube Sans"/>
            </a:endParaRPr>
          </a:p>
          <a:p>
            <a:endParaRPr lang="en-CA" dirty="0"/>
          </a:p>
        </p:txBody>
      </p:sp>
      <p:sp>
        <p:nvSpPr>
          <p:cNvPr id="10" name="TextBox 9">
            <a:extLst>
              <a:ext uri="{FF2B5EF4-FFF2-40B4-BE49-F238E27FC236}">
                <a16:creationId xmlns:a16="http://schemas.microsoft.com/office/drawing/2014/main" id="{235773BD-5A3D-818F-DB7C-57DD8F528A95}"/>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1143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3503A2-9BB5-7F65-5034-F8D57A8CFF3F}"/>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31E09BF2-F28E-250E-3A38-0484C62213F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E7BB0E73-F539-AD92-CAEE-826EB95B4550}"/>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a:t>
              </a:r>
              <a:endParaRPr lang="en-CA" sz="2800" b="1" dirty="0">
                <a:solidFill>
                  <a:schemeClr val="bg1"/>
                </a:solidFill>
              </a:endParaRPr>
            </a:p>
          </p:txBody>
        </p:sp>
      </p:grpSp>
      <p:pic>
        <p:nvPicPr>
          <p:cNvPr id="5" name="Online Media 4" title="The Little Drummer Boy:  Chief Sheppard Band  *Salute Turtle Island Drum Groups">
            <a:hlinkClick r:id="" action="ppaction://media"/>
            <a:extLst>
              <a:ext uri="{FF2B5EF4-FFF2-40B4-BE49-F238E27FC236}">
                <a16:creationId xmlns:a16="http://schemas.microsoft.com/office/drawing/2014/main" id="{50861DEC-B9A0-F5F4-30EA-E7D6E4A6E940}"/>
              </a:ext>
            </a:extLst>
          </p:cNvPr>
          <p:cNvPicPr>
            <a:picLocks noRot="1" noChangeAspect="1"/>
          </p:cNvPicPr>
          <p:nvPr>
            <a:videoFile r:link="rId1"/>
          </p:nvPr>
        </p:nvPicPr>
        <p:blipFill>
          <a:blip r:embed="rId6"/>
          <a:stretch>
            <a:fillRect/>
          </a:stretch>
        </p:blipFill>
        <p:spPr>
          <a:xfrm>
            <a:off x="376548" y="449017"/>
            <a:ext cx="9910452" cy="5542709"/>
          </a:xfrm>
          <a:prstGeom prst="rect">
            <a:avLst/>
          </a:prstGeom>
        </p:spPr>
      </p:pic>
      <p:sp>
        <p:nvSpPr>
          <p:cNvPr id="6" name="TextBox 5">
            <a:extLst>
              <a:ext uri="{FF2B5EF4-FFF2-40B4-BE49-F238E27FC236}">
                <a16:creationId xmlns:a16="http://schemas.microsoft.com/office/drawing/2014/main" id="{A8519D96-4C1F-B570-7810-4D0081472FBB}"/>
              </a:ext>
            </a:extLst>
          </p:cNvPr>
          <p:cNvSpPr txBox="1"/>
          <p:nvPr/>
        </p:nvSpPr>
        <p:spPr>
          <a:xfrm>
            <a:off x="300872" y="6085817"/>
            <a:ext cx="8333819" cy="646331"/>
          </a:xfrm>
          <a:prstGeom prst="rect">
            <a:avLst/>
          </a:prstGeom>
          <a:noFill/>
        </p:spPr>
        <p:txBody>
          <a:bodyPr wrap="square" rtlCol="0">
            <a:spAutoFit/>
          </a:bodyPr>
          <a:lstStyle/>
          <a:p>
            <a:r>
              <a:rPr lang="en-US" b="1" i="0" dirty="0">
                <a:solidFill>
                  <a:srgbClr val="0F0F0F"/>
                </a:solidFill>
                <a:effectLst/>
                <a:latin typeface="YouTube Sans"/>
              </a:rPr>
              <a:t>The Little Drummer Boy: Chief Sheppard Band *Salute Turtle Island Drum Groups</a:t>
            </a:r>
          </a:p>
          <a:p>
            <a:endParaRPr lang="en-CA" dirty="0"/>
          </a:p>
        </p:txBody>
      </p:sp>
      <p:sp>
        <p:nvSpPr>
          <p:cNvPr id="7" name="TextBox 6">
            <a:extLst>
              <a:ext uri="{FF2B5EF4-FFF2-40B4-BE49-F238E27FC236}">
                <a16:creationId xmlns:a16="http://schemas.microsoft.com/office/drawing/2014/main" id="{BCEF5CF9-147B-44CE-1C62-A701D2BED6BF}"/>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1503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3" name="Picture 12" descr="A frame of holly leaves and bells&#10;&#10;Description automatically generated">
            <a:extLst>
              <a:ext uri="{FF2B5EF4-FFF2-40B4-BE49-F238E27FC236}">
                <a16:creationId xmlns:a16="http://schemas.microsoft.com/office/drawing/2014/main" id="{994E2F27-0644-AEFA-2C26-9F288A104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9387" y="384623"/>
            <a:ext cx="6143679" cy="5561045"/>
          </a:xfrm>
          <a:prstGeom prst="rect">
            <a:avLst/>
          </a:prstGeom>
        </p:spPr>
      </p:pic>
      <p:sp>
        <p:nvSpPr>
          <p:cNvPr id="2" name="TextBox 1">
            <a:extLst>
              <a:ext uri="{FF2B5EF4-FFF2-40B4-BE49-F238E27FC236}">
                <a16:creationId xmlns:a16="http://schemas.microsoft.com/office/drawing/2014/main" id="{9C73E80C-A81A-1DDE-FFBB-A574205EC19C}"/>
              </a:ext>
            </a:extLst>
          </p:cNvPr>
          <p:cNvSpPr txBox="1"/>
          <p:nvPr/>
        </p:nvSpPr>
        <p:spPr>
          <a:xfrm>
            <a:off x="370788" y="212103"/>
            <a:ext cx="848412" cy="369332"/>
          </a:xfrm>
          <a:prstGeom prst="rect">
            <a:avLst/>
          </a:prstGeom>
          <a:noFill/>
        </p:spPr>
        <p:txBody>
          <a:bodyPr wrap="square" rtlCol="0">
            <a:spAutoFit/>
          </a:bodyPr>
          <a:lstStyle/>
          <a:p>
            <a:r>
              <a:rPr lang="en-US" dirty="0"/>
              <a:t>2</a:t>
            </a:r>
            <a:endParaRPr lang="en-CA" dirty="0"/>
          </a:p>
        </p:txBody>
      </p:sp>
      <p:pic>
        <p:nvPicPr>
          <p:cNvPr id="3" name="Picture 2" descr="A drawing of a yeti carrying presents&#10;&#10;Description automatically generated">
            <a:hlinkClick r:id="rId3" action="ppaction://hlinksldjump"/>
            <a:extLst>
              <a:ext uri="{FF2B5EF4-FFF2-40B4-BE49-F238E27FC236}">
                <a16:creationId xmlns:a16="http://schemas.microsoft.com/office/drawing/2014/main" id="{E09FB23A-0DBC-7B03-A1A0-49922AD8F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747" y="883869"/>
            <a:ext cx="3413569" cy="4429786"/>
          </a:xfrm>
          <a:prstGeom prst="rect">
            <a:avLst/>
          </a:prstGeom>
        </p:spPr>
      </p:pic>
      <p:sp>
        <p:nvSpPr>
          <p:cNvPr id="6" name="TextBox 5">
            <a:extLst>
              <a:ext uri="{FF2B5EF4-FFF2-40B4-BE49-F238E27FC236}">
                <a16:creationId xmlns:a16="http://schemas.microsoft.com/office/drawing/2014/main" id="{F0944B4F-12FB-427E-3D00-7EDFD121F513}"/>
              </a:ext>
            </a:extLst>
          </p:cNvPr>
          <p:cNvSpPr txBox="1"/>
          <p:nvPr/>
        </p:nvSpPr>
        <p:spPr>
          <a:xfrm>
            <a:off x="6913792" y="1443293"/>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2 - Click on the picture for a fun surprise</a:t>
            </a:r>
            <a:endParaRPr lang="en-CA" sz="3600" dirty="0"/>
          </a:p>
        </p:txBody>
      </p:sp>
      <p:sp>
        <p:nvSpPr>
          <p:cNvPr id="9" name="TextBox 8">
            <a:extLst>
              <a:ext uri="{FF2B5EF4-FFF2-40B4-BE49-F238E27FC236}">
                <a16:creationId xmlns:a16="http://schemas.microsoft.com/office/drawing/2014/main" id="{C38A8257-6627-B070-2E3B-AB640CD988FF}"/>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10" name="Picture 9" descr="No photo description available.">
            <a:hlinkClick r:id="rId5"/>
            <a:extLst>
              <a:ext uri="{FF2B5EF4-FFF2-40B4-BE49-F238E27FC236}">
                <a16:creationId xmlns:a16="http://schemas.microsoft.com/office/drawing/2014/main" id="{94DC6477-3E7C-3348-2749-0EC555A1068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6590" y="4186906"/>
            <a:ext cx="759726" cy="1010245"/>
          </a:xfrm>
          <a:prstGeom prst="rect">
            <a:avLst/>
          </a:prstGeom>
          <a:noFill/>
          <a:ln>
            <a:noFill/>
          </a:ln>
        </p:spPr>
      </p:pic>
    </p:spTree>
    <p:extLst>
      <p:ext uri="{BB962C8B-B14F-4D97-AF65-F5344CB8AC3E}">
        <p14:creationId xmlns:p14="http://schemas.microsoft.com/office/powerpoint/2010/main" val="241565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6EADA9-05E6-4327-FD4D-88028D337655}"/>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55CC897C-6687-B5B4-F698-64C3BB6C87B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04941ABC-1532-4ED6-425F-C22C80F27029}"/>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4</a:t>
              </a:r>
              <a:endParaRPr lang="en-CA" sz="2800" b="1" dirty="0">
                <a:solidFill>
                  <a:schemeClr val="bg1"/>
                </a:solidFill>
              </a:endParaRPr>
            </a:p>
          </p:txBody>
        </p:sp>
      </p:grpSp>
      <p:pic>
        <p:nvPicPr>
          <p:cNvPr id="7" name="Online Media 6" title="Winter Wonderland: *Sung In Ojibwe' -  Anishinaabemowin - Jana Mashonee">
            <a:hlinkClick r:id="" action="ppaction://media"/>
            <a:extLst>
              <a:ext uri="{FF2B5EF4-FFF2-40B4-BE49-F238E27FC236}">
                <a16:creationId xmlns:a16="http://schemas.microsoft.com/office/drawing/2014/main" id="{34CF724E-30B2-55A5-AD6D-56CD1D55209C}"/>
              </a:ext>
            </a:extLst>
          </p:cNvPr>
          <p:cNvPicPr>
            <a:picLocks noRot="1" noChangeAspect="1"/>
          </p:cNvPicPr>
          <p:nvPr>
            <a:videoFile r:link="rId1"/>
          </p:nvPr>
        </p:nvPicPr>
        <p:blipFill>
          <a:blip r:embed="rId6"/>
          <a:stretch>
            <a:fillRect/>
          </a:stretch>
        </p:blipFill>
        <p:spPr>
          <a:xfrm>
            <a:off x="499097" y="335896"/>
            <a:ext cx="8632083" cy="4877127"/>
          </a:xfrm>
          <a:prstGeom prst="rect">
            <a:avLst/>
          </a:prstGeom>
        </p:spPr>
      </p:pic>
      <p:sp>
        <p:nvSpPr>
          <p:cNvPr id="8" name="TextBox 7">
            <a:extLst>
              <a:ext uri="{FF2B5EF4-FFF2-40B4-BE49-F238E27FC236}">
                <a16:creationId xmlns:a16="http://schemas.microsoft.com/office/drawing/2014/main" id="{0E819C3A-C0BC-F084-0FF1-3ED704F5E009}"/>
              </a:ext>
            </a:extLst>
          </p:cNvPr>
          <p:cNvSpPr txBox="1"/>
          <p:nvPr/>
        </p:nvSpPr>
        <p:spPr>
          <a:xfrm>
            <a:off x="414779" y="5335571"/>
            <a:ext cx="8785782" cy="646331"/>
          </a:xfrm>
          <a:prstGeom prst="rect">
            <a:avLst/>
          </a:prstGeom>
          <a:noFill/>
        </p:spPr>
        <p:txBody>
          <a:bodyPr wrap="square" rtlCol="0">
            <a:spAutoFit/>
          </a:bodyPr>
          <a:lstStyle/>
          <a:p>
            <a:r>
              <a:rPr lang="en-CA" b="1" i="0" dirty="0">
                <a:solidFill>
                  <a:srgbClr val="0F0F0F"/>
                </a:solidFill>
                <a:effectLst/>
                <a:latin typeface="YouTube Sans"/>
              </a:rPr>
              <a:t>Winter Wonderland: *Sung In Ojibwe' - </a:t>
            </a:r>
            <a:r>
              <a:rPr lang="en-CA" b="1" i="0" dirty="0" err="1">
                <a:solidFill>
                  <a:srgbClr val="0F0F0F"/>
                </a:solidFill>
                <a:effectLst/>
                <a:latin typeface="YouTube Sans"/>
              </a:rPr>
              <a:t>Anishinaabemowin</a:t>
            </a:r>
            <a:r>
              <a:rPr lang="en-CA" b="1" i="0" dirty="0">
                <a:solidFill>
                  <a:srgbClr val="0F0F0F"/>
                </a:solidFill>
                <a:effectLst/>
                <a:latin typeface="YouTube Sans"/>
              </a:rPr>
              <a:t> - Jana </a:t>
            </a:r>
            <a:r>
              <a:rPr lang="en-CA" b="1" i="0" dirty="0" err="1">
                <a:solidFill>
                  <a:srgbClr val="0F0F0F"/>
                </a:solidFill>
                <a:effectLst/>
                <a:latin typeface="YouTube Sans"/>
              </a:rPr>
              <a:t>Mashonee</a:t>
            </a:r>
            <a:endParaRPr lang="en-CA" b="1" i="0" dirty="0">
              <a:solidFill>
                <a:srgbClr val="0F0F0F"/>
              </a:solidFill>
              <a:effectLst/>
              <a:latin typeface="YouTube Sans"/>
            </a:endParaRPr>
          </a:p>
          <a:p>
            <a:endParaRPr lang="en-CA" dirty="0"/>
          </a:p>
        </p:txBody>
      </p:sp>
      <p:sp>
        <p:nvSpPr>
          <p:cNvPr id="9" name="TextBox 8">
            <a:extLst>
              <a:ext uri="{FF2B5EF4-FFF2-40B4-BE49-F238E27FC236}">
                <a16:creationId xmlns:a16="http://schemas.microsoft.com/office/drawing/2014/main" id="{7F9CFDFB-5526-FE27-94CD-336B4EFCBB55}"/>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19170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083727-FAFE-C208-BD73-A97FC20540D4}"/>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A4C6F627-973C-D499-662A-1C633E9003C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3D010CB6-3BD0-5783-EB7F-B4C5B349197F}"/>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5</a:t>
              </a:r>
              <a:endParaRPr lang="en-CA" sz="2800" b="1" dirty="0">
                <a:solidFill>
                  <a:schemeClr val="bg1"/>
                </a:solidFill>
              </a:endParaRPr>
            </a:p>
          </p:txBody>
        </p:sp>
      </p:grpSp>
      <p:pic>
        <p:nvPicPr>
          <p:cNvPr id="7" name="Online Media 6" title="Frosty Goon Nini: Frosty The Snowman - *Sung In Anishinaabe - Doopnibii kwe">
            <a:hlinkClick r:id="" action="ppaction://media"/>
            <a:extLst>
              <a:ext uri="{FF2B5EF4-FFF2-40B4-BE49-F238E27FC236}">
                <a16:creationId xmlns:a16="http://schemas.microsoft.com/office/drawing/2014/main" id="{8E5E12BC-E662-29DF-7994-2D637F201FA1}"/>
              </a:ext>
            </a:extLst>
          </p:cNvPr>
          <p:cNvPicPr>
            <a:picLocks noRot="1" noChangeAspect="1"/>
          </p:cNvPicPr>
          <p:nvPr>
            <a:videoFile r:link="rId1"/>
          </p:nvPr>
        </p:nvPicPr>
        <p:blipFill>
          <a:blip r:embed="rId6"/>
          <a:stretch>
            <a:fillRect/>
          </a:stretch>
        </p:blipFill>
        <p:spPr>
          <a:xfrm>
            <a:off x="300872" y="308712"/>
            <a:ext cx="9793623" cy="5700253"/>
          </a:xfrm>
          <a:prstGeom prst="rect">
            <a:avLst/>
          </a:prstGeom>
        </p:spPr>
      </p:pic>
      <p:sp>
        <p:nvSpPr>
          <p:cNvPr id="8" name="TextBox 7">
            <a:extLst>
              <a:ext uri="{FF2B5EF4-FFF2-40B4-BE49-F238E27FC236}">
                <a16:creationId xmlns:a16="http://schemas.microsoft.com/office/drawing/2014/main" id="{232A25DB-B2AF-F8A9-11F3-10CB86BFF860}"/>
              </a:ext>
            </a:extLst>
          </p:cNvPr>
          <p:cNvSpPr txBox="1"/>
          <p:nvPr/>
        </p:nvSpPr>
        <p:spPr>
          <a:xfrm>
            <a:off x="300872" y="6179956"/>
            <a:ext cx="9132621" cy="369332"/>
          </a:xfrm>
          <a:prstGeom prst="rect">
            <a:avLst/>
          </a:prstGeom>
          <a:noFill/>
        </p:spPr>
        <p:txBody>
          <a:bodyPr wrap="square" rtlCol="0">
            <a:spAutoFit/>
          </a:bodyPr>
          <a:lstStyle/>
          <a:p>
            <a:pPr algn="l"/>
            <a:r>
              <a:rPr lang="en-CA" b="1" i="0" dirty="0">
                <a:solidFill>
                  <a:srgbClr val="0F0F0F"/>
                </a:solidFill>
                <a:effectLst/>
                <a:latin typeface="YouTube Sans"/>
              </a:rPr>
              <a:t>Frosty Goon </a:t>
            </a:r>
            <a:r>
              <a:rPr lang="en-CA" b="1" i="0" dirty="0" err="1">
                <a:solidFill>
                  <a:srgbClr val="0F0F0F"/>
                </a:solidFill>
                <a:effectLst/>
                <a:latin typeface="YouTube Sans"/>
              </a:rPr>
              <a:t>Nini</a:t>
            </a:r>
            <a:r>
              <a:rPr lang="en-CA" b="1" i="0" dirty="0">
                <a:solidFill>
                  <a:srgbClr val="0F0F0F"/>
                </a:solidFill>
                <a:effectLst/>
                <a:latin typeface="YouTube Sans"/>
              </a:rPr>
              <a:t>: Frosty The Snowman - *Sung In Anishinaabe - </a:t>
            </a:r>
            <a:r>
              <a:rPr lang="en-CA" b="1" i="0" dirty="0" err="1">
                <a:solidFill>
                  <a:srgbClr val="0F0F0F"/>
                </a:solidFill>
                <a:effectLst/>
                <a:latin typeface="YouTube Sans"/>
              </a:rPr>
              <a:t>Doopnibii</a:t>
            </a:r>
            <a:r>
              <a:rPr lang="en-CA" b="1" i="0" dirty="0">
                <a:solidFill>
                  <a:srgbClr val="0F0F0F"/>
                </a:solidFill>
                <a:effectLst/>
                <a:latin typeface="YouTube Sans"/>
              </a:rPr>
              <a:t> </a:t>
            </a:r>
            <a:r>
              <a:rPr lang="en-CA" b="1" i="0" dirty="0" err="1">
                <a:solidFill>
                  <a:srgbClr val="0F0F0F"/>
                </a:solidFill>
                <a:effectLst/>
                <a:latin typeface="YouTube Sans"/>
              </a:rPr>
              <a:t>kwe</a:t>
            </a:r>
            <a:endParaRPr lang="en-CA" b="1" i="0" dirty="0">
              <a:solidFill>
                <a:srgbClr val="0F0F0F"/>
              </a:solidFill>
              <a:effectLst/>
              <a:latin typeface="YouTube Sans"/>
            </a:endParaRPr>
          </a:p>
        </p:txBody>
      </p:sp>
    </p:spTree>
    <p:extLst>
      <p:ext uri="{BB962C8B-B14F-4D97-AF65-F5344CB8AC3E}">
        <p14:creationId xmlns:p14="http://schemas.microsoft.com/office/powerpoint/2010/main" val="32073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91A960-A3CA-3433-99F7-A5329F417319}"/>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E3F2852E-41DE-A554-5BB0-D418ECE995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5A544521-CC2E-33BC-B122-8D0429260E5D}"/>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6</a:t>
              </a:r>
              <a:endParaRPr lang="en-CA" sz="2800" b="1" dirty="0">
                <a:solidFill>
                  <a:schemeClr val="bg1"/>
                </a:solidFill>
              </a:endParaRPr>
            </a:p>
          </p:txBody>
        </p:sp>
      </p:grpSp>
      <p:pic>
        <p:nvPicPr>
          <p:cNvPr id="9" name="Online Media 8" title="Cree Grinch Song">
            <a:hlinkClick r:id="" action="ppaction://media"/>
            <a:extLst>
              <a:ext uri="{FF2B5EF4-FFF2-40B4-BE49-F238E27FC236}">
                <a16:creationId xmlns:a16="http://schemas.microsoft.com/office/drawing/2014/main" id="{13C3F237-411B-58CB-ABBC-F5EDA2CBE637}"/>
              </a:ext>
            </a:extLst>
          </p:cNvPr>
          <p:cNvPicPr>
            <a:picLocks noRot="1" noChangeAspect="1"/>
          </p:cNvPicPr>
          <p:nvPr>
            <a:videoFile r:link="rId1"/>
          </p:nvPr>
        </p:nvPicPr>
        <p:blipFill>
          <a:blip r:embed="rId6"/>
          <a:stretch>
            <a:fillRect/>
          </a:stretch>
        </p:blipFill>
        <p:spPr>
          <a:xfrm>
            <a:off x="499621" y="267046"/>
            <a:ext cx="10038657" cy="5671841"/>
          </a:xfrm>
          <a:prstGeom prst="rect">
            <a:avLst/>
          </a:prstGeom>
        </p:spPr>
      </p:pic>
      <p:sp>
        <p:nvSpPr>
          <p:cNvPr id="10" name="TextBox 9">
            <a:extLst>
              <a:ext uri="{FF2B5EF4-FFF2-40B4-BE49-F238E27FC236}">
                <a16:creationId xmlns:a16="http://schemas.microsoft.com/office/drawing/2014/main" id="{00015048-BEFF-2B33-4287-B4296D6DC192}"/>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79324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CDF1BF-590C-2BDB-7FFF-87943DBB624A}"/>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482F302B-C779-2F32-E9F4-3539FA04E1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6BBA189F-14E0-9670-324C-E12380262DBE}"/>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7</a:t>
              </a:r>
              <a:endParaRPr lang="en-CA" sz="2800" b="1" dirty="0">
                <a:solidFill>
                  <a:schemeClr val="bg1"/>
                </a:solidFill>
              </a:endParaRPr>
            </a:p>
          </p:txBody>
        </p:sp>
      </p:grpSp>
      <p:pic>
        <p:nvPicPr>
          <p:cNvPr id="5" name="Online Media 4" title="The Indian Grinch">
            <a:hlinkClick r:id="" action="ppaction://media"/>
            <a:extLst>
              <a:ext uri="{FF2B5EF4-FFF2-40B4-BE49-F238E27FC236}">
                <a16:creationId xmlns:a16="http://schemas.microsoft.com/office/drawing/2014/main" id="{8D348334-4821-C892-9135-13ABC4F7B933}"/>
              </a:ext>
            </a:extLst>
          </p:cNvPr>
          <p:cNvPicPr>
            <a:picLocks noRot="1" noChangeAspect="1"/>
          </p:cNvPicPr>
          <p:nvPr>
            <a:videoFile r:link="rId1"/>
          </p:nvPr>
        </p:nvPicPr>
        <p:blipFill>
          <a:blip r:embed="rId6"/>
          <a:stretch>
            <a:fillRect/>
          </a:stretch>
        </p:blipFill>
        <p:spPr>
          <a:xfrm>
            <a:off x="159731" y="194494"/>
            <a:ext cx="10031016" cy="5857390"/>
          </a:xfrm>
          <a:prstGeom prst="rect">
            <a:avLst/>
          </a:prstGeom>
        </p:spPr>
      </p:pic>
      <p:sp>
        <p:nvSpPr>
          <p:cNvPr id="7" name="TextBox 6">
            <a:extLst>
              <a:ext uri="{FF2B5EF4-FFF2-40B4-BE49-F238E27FC236}">
                <a16:creationId xmlns:a16="http://schemas.microsoft.com/office/drawing/2014/main" id="{1790CD3B-0DA8-5F02-F514-F374ED910F02}"/>
              </a:ext>
            </a:extLst>
          </p:cNvPr>
          <p:cNvSpPr txBox="1"/>
          <p:nvPr/>
        </p:nvSpPr>
        <p:spPr>
          <a:xfrm>
            <a:off x="351273" y="6287678"/>
            <a:ext cx="6094428" cy="369332"/>
          </a:xfrm>
          <a:prstGeom prst="rect">
            <a:avLst/>
          </a:prstGeom>
          <a:noFill/>
        </p:spPr>
        <p:txBody>
          <a:bodyPr wrap="square">
            <a:spAutoFit/>
          </a:bodyPr>
          <a:lstStyle/>
          <a:p>
            <a:pPr algn="l"/>
            <a:r>
              <a:rPr lang="en-CA" b="1" i="0" dirty="0">
                <a:solidFill>
                  <a:srgbClr val="0F0F0F"/>
                </a:solidFill>
                <a:effectLst/>
                <a:latin typeface="YouTube Sans"/>
              </a:rPr>
              <a:t>The Grinch with a twist</a:t>
            </a:r>
          </a:p>
        </p:txBody>
      </p:sp>
      <p:sp>
        <p:nvSpPr>
          <p:cNvPr id="10" name="TextBox 9">
            <a:extLst>
              <a:ext uri="{FF2B5EF4-FFF2-40B4-BE49-F238E27FC236}">
                <a16:creationId xmlns:a16="http://schemas.microsoft.com/office/drawing/2014/main" id="{B7BE4033-5B15-4318-A744-08DB73599CD0}"/>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4953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AABC28-4507-52CF-748B-98C28F52E65F}"/>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38B6F033-44CE-AE96-19AE-D4C92D8AF2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5A724EB8-BA81-F531-8B43-E4585E522030}"/>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8</a:t>
              </a:r>
              <a:endParaRPr lang="en-CA" sz="2800" b="1" dirty="0">
                <a:solidFill>
                  <a:schemeClr val="bg1"/>
                </a:solidFill>
              </a:endParaRPr>
            </a:p>
          </p:txBody>
        </p:sp>
      </p:grpSp>
      <p:pic>
        <p:nvPicPr>
          <p:cNvPr id="7" name="Online Media 6" title="All I Want For Christmas Is You: *Sung In Cree - Tammy Rae Lamouche">
            <a:hlinkClick r:id="" action="ppaction://media"/>
            <a:extLst>
              <a:ext uri="{FF2B5EF4-FFF2-40B4-BE49-F238E27FC236}">
                <a16:creationId xmlns:a16="http://schemas.microsoft.com/office/drawing/2014/main" id="{A8D1B08A-2C08-57DE-8AE0-8949640135E6}"/>
              </a:ext>
            </a:extLst>
          </p:cNvPr>
          <p:cNvPicPr>
            <a:picLocks noRot="1" noChangeAspect="1"/>
          </p:cNvPicPr>
          <p:nvPr>
            <a:videoFile r:link="rId1"/>
          </p:nvPr>
        </p:nvPicPr>
        <p:blipFill>
          <a:blip r:embed="rId6"/>
          <a:stretch>
            <a:fillRect/>
          </a:stretch>
        </p:blipFill>
        <p:spPr>
          <a:xfrm>
            <a:off x="235147" y="172170"/>
            <a:ext cx="10148106" cy="6054234"/>
          </a:xfrm>
          <a:prstGeom prst="rect">
            <a:avLst/>
          </a:prstGeom>
        </p:spPr>
      </p:pic>
      <p:sp>
        <p:nvSpPr>
          <p:cNvPr id="14" name="TextBox 13">
            <a:extLst>
              <a:ext uri="{FF2B5EF4-FFF2-40B4-BE49-F238E27FC236}">
                <a16:creationId xmlns:a16="http://schemas.microsoft.com/office/drawing/2014/main" id="{89401BD8-63FC-C2FD-522C-A38CD3FF5AC5}"/>
              </a:ext>
            </a:extLst>
          </p:cNvPr>
          <p:cNvSpPr txBox="1"/>
          <p:nvPr/>
        </p:nvSpPr>
        <p:spPr>
          <a:xfrm>
            <a:off x="235147" y="6287678"/>
            <a:ext cx="7259425" cy="369332"/>
          </a:xfrm>
          <a:prstGeom prst="rect">
            <a:avLst/>
          </a:prstGeom>
          <a:noFill/>
        </p:spPr>
        <p:txBody>
          <a:bodyPr wrap="square">
            <a:spAutoFit/>
          </a:bodyPr>
          <a:lstStyle/>
          <a:p>
            <a:pPr algn="l"/>
            <a:r>
              <a:rPr lang="en-US" b="1" i="0" dirty="0">
                <a:solidFill>
                  <a:srgbClr val="0F0F0F"/>
                </a:solidFill>
                <a:effectLst/>
                <a:latin typeface="YouTube Sans"/>
              </a:rPr>
              <a:t>All I Want For Christmas Is You: *Sung In Cree - Tammy Rae </a:t>
            </a:r>
            <a:r>
              <a:rPr lang="en-US" b="1" i="0" dirty="0" err="1">
                <a:solidFill>
                  <a:srgbClr val="0F0F0F"/>
                </a:solidFill>
                <a:effectLst/>
                <a:latin typeface="YouTube Sans"/>
              </a:rPr>
              <a:t>Lamouche</a:t>
            </a:r>
            <a:endParaRPr lang="en-US" b="1" i="0" dirty="0">
              <a:solidFill>
                <a:srgbClr val="0F0F0F"/>
              </a:solidFill>
              <a:effectLst/>
              <a:latin typeface="YouTube Sans"/>
            </a:endParaRPr>
          </a:p>
        </p:txBody>
      </p:sp>
      <p:sp>
        <p:nvSpPr>
          <p:cNvPr id="15" name="TextBox 14">
            <a:extLst>
              <a:ext uri="{FF2B5EF4-FFF2-40B4-BE49-F238E27FC236}">
                <a16:creationId xmlns:a16="http://schemas.microsoft.com/office/drawing/2014/main" id="{CC2C4536-877D-6D83-9349-CC8B5B93FE28}"/>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9067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490B73-CCB2-FC51-529B-A37B44C1C975}"/>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6C55118E-F255-9F0F-2A1B-F53CF39A12E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hlinkClick r:id="rId6" action="ppaction://hlinksldjump"/>
              <a:extLst>
                <a:ext uri="{FF2B5EF4-FFF2-40B4-BE49-F238E27FC236}">
                  <a16:creationId xmlns:a16="http://schemas.microsoft.com/office/drawing/2014/main" id="{61662AA6-3926-BD10-B4CA-115F1F7D9035}"/>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9</a:t>
              </a:r>
              <a:endParaRPr lang="en-CA" sz="2800" b="1" dirty="0">
                <a:solidFill>
                  <a:schemeClr val="bg1"/>
                </a:solidFill>
              </a:endParaRPr>
            </a:p>
          </p:txBody>
        </p:sp>
      </p:grpSp>
      <p:pic>
        <p:nvPicPr>
          <p:cNvPr id="5" name="Online Media 4" title="The 12 Days Of Christmas: Cree Comedy Version - Northern Cree &amp; War Scout">
            <a:hlinkClick r:id="" action="ppaction://media"/>
            <a:extLst>
              <a:ext uri="{FF2B5EF4-FFF2-40B4-BE49-F238E27FC236}">
                <a16:creationId xmlns:a16="http://schemas.microsoft.com/office/drawing/2014/main" id="{830CE2E5-0B64-E1D9-34D9-3EFE69937D8E}"/>
              </a:ext>
            </a:extLst>
          </p:cNvPr>
          <p:cNvPicPr>
            <a:picLocks noRot="1" noChangeAspect="1"/>
          </p:cNvPicPr>
          <p:nvPr>
            <a:videoFile r:link="rId1"/>
          </p:nvPr>
        </p:nvPicPr>
        <p:blipFill>
          <a:blip r:embed="rId7"/>
          <a:stretch>
            <a:fillRect/>
          </a:stretch>
        </p:blipFill>
        <p:spPr>
          <a:xfrm>
            <a:off x="300872" y="200990"/>
            <a:ext cx="9998160" cy="6025414"/>
          </a:xfrm>
          <a:prstGeom prst="rect">
            <a:avLst/>
          </a:prstGeom>
        </p:spPr>
      </p:pic>
      <p:sp>
        <p:nvSpPr>
          <p:cNvPr id="6" name="TextBox 5">
            <a:extLst>
              <a:ext uri="{FF2B5EF4-FFF2-40B4-BE49-F238E27FC236}">
                <a16:creationId xmlns:a16="http://schemas.microsoft.com/office/drawing/2014/main" id="{48E92F9D-2516-0C24-93DE-D74D3BE0759A}"/>
              </a:ext>
            </a:extLst>
          </p:cNvPr>
          <p:cNvSpPr txBox="1"/>
          <p:nvPr/>
        </p:nvSpPr>
        <p:spPr>
          <a:xfrm>
            <a:off x="388360" y="6287678"/>
            <a:ext cx="8012783" cy="369332"/>
          </a:xfrm>
          <a:prstGeom prst="rect">
            <a:avLst/>
          </a:prstGeom>
          <a:noFill/>
        </p:spPr>
        <p:txBody>
          <a:bodyPr wrap="square" rtlCol="0">
            <a:spAutoFit/>
          </a:bodyPr>
          <a:lstStyle/>
          <a:p>
            <a:pPr algn="l"/>
            <a:r>
              <a:rPr lang="en-US" b="1" i="0" dirty="0">
                <a:solidFill>
                  <a:srgbClr val="0F0F0F"/>
                </a:solidFill>
                <a:effectLst/>
                <a:latin typeface="YouTube Sans"/>
              </a:rPr>
              <a:t>The 12 Days Of Christmas: Cree Comedy Version - Northern Cree &amp; War Scout</a:t>
            </a:r>
          </a:p>
        </p:txBody>
      </p:sp>
      <p:sp>
        <p:nvSpPr>
          <p:cNvPr id="7" name="TextBox 6">
            <a:extLst>
              <a:ext uri="{FF2B5EF4-FFF2-40B4-BE49-F238E27FC236}">
                <a16:creationId xmlns:a16="http://schemas.microsoft.com/office/drawing/2014/main" id="{735618EE-32BD-D364-3968-F158DD235128}"/>
              </a:ext>
            </a:extLst>
          </p:cNvPr>
          <p:cNvSpPr txBox="1"/>
          <p:nvPr/>
        </p:nvSpPr>
        <p:spPr>
          <a:xfrm>
            <a:off x="10604066" y="1123130"/>
            <a:ext cx="1406770" cy="1477328"/>
          </a:xfrm>
          <a:prstGeom prst="rect">
            <a:avLst/>
          </a:prstGeom>
          <a:noFill/>
        </p:spPr>
        <p:txBody>
          <a:bodyPr wrap="square">
            <a:spAutoFit/>
          </a:bodyPr>
          <a:lstStyle/>
          <a:p>
            <a:r>
              <a:rPr lang="en-CA" dirty="0">
                <a:hlinkClick r:id="rId8"/>
              </a:rPr>
              <a:t>https://aashley.weebly.com/indigenous-christmas-fun.html</a:t>
            </a:r>
            <a:r>
              <a:rPr lang="en-CA" dirty="0"/>
              <a:t> </a:t>
            </a:r>
          </a:p>
        </p:txBody>
      </p:sp>
    </p:spTree>
    <p:extLst>
      <p:ext uri="{BB962C8B-B14F-4D97-AF65-F5344CB8AC3E}">
        <p14:creationId xmlns:p14="http://schemas.microsoft.com/office/powerpoint/2010/main" val="39373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5EDA07D-39A6-D2D7-F870-A6E807F3E5E4}"/>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4FCABB22-9362-F778-3C03-038CF20275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3C4D39CD-8049-5321-84B6-D67E25D7A8C2}"/>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10</a:t>
              </a:r>
              <a:endParaRPr lang="en-CA" sz="2800" b="1" dirty="0">
                <a:solidFill>
                  <a:schemeClr val="bg1"/>
                </a:solidFill>
              </a:endParaRPr>
            </a:p>
          </p:txBody>
        </p:sp>
      </p:grpSp>
      <p:sp>
        <p:nvSpPr>
          <p:cNvPr id="8" name="TextBox 7">
            <a:extLst>
              <a:ext uri="{FF2B5EF4-FFF2-40B4-BE49-F238E27FC236}">
                <a16:creationId xmlns:a16="http://schemas.microsoft.com/office/drawing/2014/main" id="{58FA9F41-C90D-277F-EE1D-2D3A1D6D547A}"/>
              </a:ext>
            </a:extLst>
          </p:cNvPr>
          <p:cNvSpPr txBox="1"/>
          <p:nvPr/>
        </p:nvSpPr>
        <p:spPr>
          <a:xfrm>
            <a:off x="10604066" y="1123130"/>
            <a:ext cx="1406770" cy="1477328"/>
          </a:xfrm>
          <a:prstGeom prst="rect">
            <a:avLst/>
          </a:prstGeom>
          <a:noFill/>
        </p:spPr>
        <p:txBody>
          <a:bodyPr wrap="square">
            <a:spAutoFit/>
          </a:bodyPr>
          <a:lstStyle/>
          <a:p>
            <a:r>
              <a:rPr lang="en-CA" dirty="0">
                <a:hlinkClick r:id="rId6"/>
              </a:rPr>
              <a:t>https://aashley.weebly.com/indigenous-christmas-fun.html</a:t>
            </a:r>
            <a:r>
              <a:rPr lang="en-CA" dirty="0"/>
              <a:t> </a:t>
            </a:r>
          </a:p>
        </p:txBody>
      </p:sp>
      <p:pic>
        <p:nvPicPr>
          <p:cNvPr id="5" name="Online Media 4" title="Mesxw TsakWijiixRudolf">
            <a:hlinkClick r:id="" action="ppaction://media"/>
            <a:extLst>
              <a:ext uri="{FF2B5EF4-FFF2-40B4-BE49-F238E27FC236}">
                <a16:creationId xmlns:a16="http://schemas.microsoft.com/office/drawing/2014/main" id="{99D33A49-97C5-3B95-D978-9FF189E47E85}"/>
              </a:ext>
            </a:extLst>
          </p:cNvPr>
          <p:cNvPicPr>
            <a:picLocks noRot="1" noChangeAspect="1"/>
          </p:cNvPicPr>
          <p:nvPr>
            <a:videoFile r:link="rId1"/>
          </p:nvPr>
        </p:nvPicPr>
        <p:blipFill>
          <a:blip r:embed="rId7"/>
          <a:stretch>
            <a:fillRect/>
          </a:stretch>
        </p:blipFill>
        <p:spPr>
          <a:xfrm>
            <a:off x="482600" y="426694"/>
            <a:ext cx="9690871" cy="5475342"/>
          </a:xfrm>
          <a:prstGeom prst="rect">
            <a:avLst/>
          </a:prstGeom>
        </p:spPr>
      </p:pic>
    </p:spTree>
    <p:extLst>
      <p:ext uri="{BB962C8B-B14F-4D97-AF65-F5344CB8AC3E}">
        <p14:creationId xmlns:p14="http://schemas.microsoft.com/office/powerpoint/2010/main" val="231455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0F49F1-9473-8937-1562-72176D5C7A39}"/>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1D2308A2-C0A0-9840-0E79-2B266FB946A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68E1BB93-60AC-E2B4-2405-7BCE7484A7AE}"/>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11</a:t>
              </a:r>
              <a:endParaRPr lang="en-CA" sz="2800" b="1" dirty="0">
                <a:solidFill>
                  <a:schemeClr val="bg1"/>
                </a:solidFill>
              </a:endParaRPr>
            </a:p>
          </p:txBody>
        </p:sp>
      </p:grpSp>
      <p:pic>
        <p:nvPicPr>
          <p:cNvPr id="7" name="Online Media 6" title="Métis Christmas Countdown: Metis Jigs &amp; Jingles">
            <a:hlinkClick r:id="" action="ppaction://media"/>
            <a:extLst>
              <a:ext uri="{FF2B5EF4-FFF2-40B4-BE49-F238E27FC236}">
                <a16:creationId xmlns:a16="http://schemas.microsoft.com/office/drawing/2014/main" id="{3939584E-A0CF-C819-752B-F58C86323484}"/>
              </a:ext>
            </a:extLst>
          </p:cNvPr>
          <p:cNvPicPr>
            <a:picLocks noRot="1" noChangeAspect="1"/>
          </p:cNvPicPr>
          <p:nvPr>
            <a:videoFile r:link="rId1"/>
          </p:nvPr>
        </p:nvPicPr>
        <p:blipFill>
          <a:blip r:embed="rId6"/>
          <a:stretch>
            <a:fillRect/>
          </a:stretch>
        </p:blipFill>
        <p:spPr>
          <a:xfrm>
            <a:off x="290619" y="272013"/>
            <a:ext cx="10016911" cy="6015665"/>
          </a:xfrm>
          <a:prstGeom prst="rect">
            <a:avLst/>
          </a:prstGeom>
        </p:spPr>
      </p:pic>
      <p:sp>
        <p:nvSpPr>
          <p:cNvPr id="8" name="TextBox 7">
            <a:extLst>
              <a:ext uri="{FF2B5EF4-FFF2-40B4-BE49-F238E27FC236}">
                <a16:creationId xmlns:a16="http://schemas.microsoft.com/office/drawing/2014/main" id="{0BC85795-9517-08C6-C51B-2C4257D88AA4}"/>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0910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A467F-C1CF-6876-B683-8848763B8EDC}"/>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A2232C68-9C29-0EED-C441-D1482A9BCA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B3FE42AB-6136-6DF5-1C03-654CDF7C738F}"/>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12</a:t>
              </a:r>
              <a:endParaRPr lang="en-CA" sz="2800" b="1" dirty="0">
                <a:solidFill>
                  <a:schemeClr val="bg1"/>
                </a:solidFill>
              </a:endParaRPr>
            </a:p>
          </p:txBody>
        </p:sp>
      </p:grpSp>
      <p:pic>
        <p:nvPicPr>
          <p:cNvPr id="5" name="Online Media 4" title="We Wish You A Merry Christmas (Navajo Lyrics)">
            <a:hlinkClick r:id="" action="ppaction://media"/>
            <a:extLst>
              <a:ext uri="{FF2B5EF4-FFF2-40B4-BE49-F238E27FC236}">
                <a16:creationId xmlns:a16="http://schemas.microsoft.com/office/drawing/2014/main" id="{3DFA98BA-76E5-9C7A-C49F-8492843A78B7}"/>
              </a:ext>
            </a:extLst>
          </p:cNvPr>
          <p:cNvPicPr>
            <a:picLocks noRot="1" noChangeAspect="1"/>
          </p:cNvPicPr>
          <p:nvPr>
            <a:videoFile r:link="rId1"/>
          </p:nvPr>
        </p:nvPicPr>
        <p:blipFill>
          <a:blip r:embed="rId6"/>
          <a:stretch>
            <a:fillRect/>
          </a:stretch>
        </p:blipFill>
        <p:spPr>
          <a:xfrm>
            <a:off x="330200" y="274722"/>
            <a:ext cx="9800389" cy="6294520"/>
          </a:xfrm>
          <a:prstGeom prst="rect">
            <a:avLst/>
          </a:prstGeom>
        </p:spPr>
      </p:pic>
      <p:sp>
        <p:nvSpPr>
          <p:cNvPr id="6" name="TextBox 5">
            <a:extLst>
              <a:ext uri="{FF2B5EF4-FFF2-40B4-BE49-F238E27FC236}">
                <a16:creationId xmlns:a16="http://schemas.microsoft.com/office/drawing/2014/main" id="{C7E7D744-15CE-84A6-6929-D895A6C013AC}"/>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68113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6DE92C9-E978-8A7D-4F20-384296B38BE1}"/>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A3D44D45-BDF7-7B9B-3564-BF2266920B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6241876C-8DEE-34A9-9CBD-1DF257AABE88}"/>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13</a:t>
              </a:r>
              <a:endParaRPr lang="en-CA" sz="2800" b="1" dirty="0">
                <a:solidFill>
                  <a:schemeClr val="bg1"/>
                </a:solidFill>
              </a:endParaRPr>
            </a:p>
          </p:txBody>
        </p:sp>
      </p:grpSp>
      <p:pic>
        <p:nvPicPr>
          <p:cNvPr id="5" name="Online Media 4" title="My Nokum Gave To Me 0002">
            <a:hlinkClick r:id="" action="ppaction://media"/>
            <a:extLst>
              <a:ext uri="{FF2B5EF4-FFF2-40B4-BE49-F238E27FC236}">
                <a16:creationId xmlns:a16="http://schemas.microsoft.com/office/drawing/2014/main" id="{B21E7AF1-EAF5-3FBC-0C55-4E371F1B1116}"/>
              </a:ext>
            </a:extLst>
          </p:cNvPr>
          <p:cNvPicPr>
            <a:picLocks noRot="1" noChangeAspect="1"/>
          </p:cNvPicPr>
          <p:nvPr>
            <a:videoFile r:link="rId1"/>
          </p:nvPr>
        </p:nvPicPr>
        <p:blipFill>
          <a:blip r:embed="rId6"/>
          <a:stretch>
            <a:fillRect/>
          </a:stretch>
        </p:blipFill>
        <p:spPr>
          <a:xfrm>
            <a:off x="290095" y="310816"/>
            <a:ext cx="9864558" cy="5976862"/>
          </a:xfrm>
          <a:prstGeom prst="rect">
            <a:avLst/>
          </a:prstGeom>
        </p:spPr>
      </p:pic>
      <p:sp>
        <p:nvSpPr>
          <p:cNvPr id="6" name="TextBox 5">
            <a:extLst>
              <a:ext uri="{FF2B5EF4-FFF2-40B4-BE49-F238E27FC236}">
                <a16:creationId xmlns:a16="http://schemas.microsoft.com/office/drawing/2014/main" id="{0B034AB5-E359-9C7A-C8BF-0CCEE5304232}"/>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4149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2777D8D8-6077-E0EA-7E93-28A2A54E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43" y="291317"/>
            <a:ext cx="6892290" cy="5561045"/>
          </a:xfrm>
          <a:prstGeom prst="rect">
            <a:avLst/>
          </a:prstGeom>
        </p:spPr>
      </p:pic>
      <p:sp>
        <p:nvSpPr>
          <p:cNvPr id="2" name="TextBox 1">
            <a:extLst>
              <a:ext uri="{FF2B5EF4-FFF2-40B4-BE49-F238E27FC236}">
                <a16:creationId xmlns:a16="http://schemas.microsoft.com/office/drawing/2014/main" id="{044B7623-AA49-7CCC-3FCD-D7A191E19F4B}"/>
              </a:ext>
            </a:extLst>
          </p:cNvPr>
          <p:cNvSpPr txBox="1"/>
          <p:nvPr/>
        </p:nvSpPr>
        <p:spPr>
          <a:xfrm>
            <a:off x="90144" y="111435"/>
            <a:ext cx="848412" cy="369332"/>
          </a:xfrm>
          <a:prstGeom prst="rect">
            <a:avLst/>
          </a:prstGeom>
          <a:noFill/>
        </p:spPr>
        <p:txBody>
          <a:bodyPr wrap="square" rtlCol="0">
            <a:spAutoFit/>
          </a:bodyPr>
          <a:lstStyle/>
          <a:p>
            <a:r>
              <a:rPr lang="en-US" dirty="0"/>
              <a:t>3</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6DEC4A90-DD55-B569-4B6D-B651DF06F0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562" y="1231641"/>
            <a:ext cx="4883147" cy="3732245"/>
          </a:xfrm>
          <a:prstGeom prst="rect">
            <a:avLst/>
          </a:prstGeom>
          <a:noFill/>
          <a:ln>
            <a:noFill/>
          </a:ln>
        </p:spPr>
      </p:pic>
      <p:sp>
        <p:nvSpPr>
          <p:cNvPr id="6" name="TextBox 5">
            <a:extLst>
              <a:ext uri="{FF2B5EF4-FFF2-40B4-BE49-F238E27FC236}">
                <a16:creationId xmlns:a16="http://schemas.microsoft.com/office/drawing/2014/main" id="{DAA8ECCE-D128-DB2A-06F1-75A1AB735684}"/>
              </a:ext>
            </a:extLst>
          </p:cNvPr>
          <p:cNvSpPr txBox="1"/>
          <p:nvPr/>
        </p:nvSpPr>
        <p:spPr>
          <a:xfrm>
            <a:off x="7375730" y="1744082"/>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3 - Click on the picture for a fun surprise</a:t>
            </a:r>
            <a:endParaRPr lang="en-CA" sz="3600" dirty="0"/>
          </a:p>
        </p:txBody>
      </p:sp>
      <p:sp>
        <p:nvSpPr>
          <p:cNvPr id="7" name="TextBox 6">
            <a:extLst>
              <a:ext uri="{FF2B5EF4-FFF2-40B4-BE49-F238E27FC236}">
                <a16:creationId xmlns:a16="http://schemas.microsoft.com/office/drawing/2014/main" id="{FBC818B0-B436-DF0E-C112-7BA92479A4DA}"/>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079ABB6E-37EE-324A-5552-4D36CA12E55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8556" y="1427617"/>
            <a:ext cx="1041400" cy="1384801"/>
          </a:xfrm>
          <a:prstGeom prst="rect">
            <a:avLst/>
          </a:prstGeom>
          <a:noFill/>
          <a:ln>
            <a:noFill/>
          </a:ln>
        </p:spPr>
      </p:pic>
    </p:spTree>
    <p:extLst>
      <p:ext uri="{BB962C8B-B14F-4D97-AF65-F5344CB8AC3E}">
        <p14:creationId xmlns:p14="http://schemas.microsoft.com/office/powerpoint/2010/main" val="1115039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4C6AF5E-446E-616D-EBDE-0BAC7AD6780A}"/>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D29A418A-EB9C-996E-E7E5-9ACCE41D58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38956011-AB0C-A0F2-8708-909B86CAA742}"/>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14</a:t>
              </a:r>
              <a:endParaRPr lang="en-CA" sz="2800" b="1" dirty="0">
                <a:solidFill>
                  <a:schemeClr val="bg1"/>
                </a:solidFill>
              </a:endParaRPr>
            </a:p>
          </p:txBody>
        </p:sp>
      </p:grpSp>
      <p:pic>
        <p:nvPicPr>
          <p:cNvPr id="7" name="Online Media 6" title="Christmas (Please Come Home) - Don Amero">
            <a:hlinkClick r:id="" action="ppaction://media"/>
            <a:extLst>
              <a:ext uri="{FF2B5EF4-FFF2-40B4-BE49-F238E27FC236}">
                <a16:creationId xmlns:a16="http://schemas.microsoft.com/office/drawing/2014/main" id="{6F96935E-3644-BC5A-4AFB-B77D27A6AAB1}"/>
              </a:ext>
            </a:extLst>
          </p:cNvPr>
          <p:cNvPicPr>
            <a:picLocks noRot="1" noChangeAspect="1"/>
          </p:cNvPicPr>
          <p:nvPr>
            <a:videoFile r:link="rId1"/>
          </p:nvPr>
        </p:nvPicPr>
        <p:blipFill>
          <a:blip r:embed="rId6"/>
          <a:stretch>
            <a:fillRect/>
          </a:stretch>
        </p:blipFill>
        <p:spPr>
          <a:xfrm>
            <a:off x="372979" y="195493"/>
            <a:ext cx="9865895" cy="6205307"/>
          </a:xfrm>
          <a:prstGeom prst="rect">
            <a:avLst/>
          </a:prstGeom>
        </p:spPr>
      </p:pic>
      <p:sp>
        <p:nvSpPr>
          <p:cNvPr id="8" name="TextBox 7">
            <a:extLst>
              <a:ext uri="{FF2B5EF4-FFF2-40B4-BE49-F238E27FC236}">
                <a16:creationId xmlns:a16="http://schemas.microsoft.com/office/drawing/2014/main" id="{321CF309-42E7-88E7-41A3-30F46D884971}"/>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27500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2603C6-89B0-95BF-7A4C-F9B81D0012FF}"/>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5F9FFE08-A46C-4E1C-428A-E838DD9CB18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0425ACBE-8B6F-141B-F5DE-A6947A8F2507}"/>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15</a:t>
              </a:r>
              <a:endParaRPr lang="en-CA" sz="2800" b="1" dirty="0">
                <a:solidFill>
                  <a:schemeClr val="bg1"/>
                </a:solidFill>
              </a:endParaRPr>
            </a:p>
          </p:txBody>
        </p:sp>
      </p:grpSp>
      <p:pic>
        <p:nvPicPr>
          <p:cNvPr id="5" name="Online Media 4" title="Unnuaq Upinnaq (Silent Night) - Beatrice Deer">
            <a:hlinkClick r:id="" action="ppaction://media"/>
            <a:extLst>
              <a:ext uri="{FF2B5EF4-FFF2-40B4-BE49-F238E27FC236}">
                <a16:creationId xmlns:a16="http://schemas.microsoft.com/office/drawing/2014/main" id="{903CE2DC-34B9-2CF4-920D-DADBFE367E36}"/>
              </a:ext>
            </a:extLst>
          </p:cNvPr>
          <p:cNvPicPr>
            <a:picLocks noRot="1" noChangeAspect="1"/>
          </p:cNvPicPr>
          <p:nvPr>
            <a:videoFile r:link="rId1"/>
          </p:nvPr>
        </p:nvPicPr>
        <p:blipFill>
          <a:blip r:embed="rId6"/>
          <a:stretch>
            <a:fillRect/>
          </a:stretch>
        </p:blipFill>
        <p:spPr>
          <a:xfrm>
            <a:off x="229937" y="244977"/>
            <a:ext cx="10213827" cy="6042701"/>
          </a:xfrm>
          <a:prstGeom prst="rect">
            <a:avLst/>
          </a:prstGeom>
        </p:spPr>
      </p:pic>
      <p:sp>
        <p:nvSpPr>
          <p:cNvPr id="6" name="TextBox 5">
            <a:extLst>
              <a:ext uri="{FF2B5EF4-FFF2-40B4-BE49-F238E27FC236}">
                <a16:creationId xmlns:a16="http://schemas.microsoft.com/office/drawing/2014/main" id="{A362C2A7-3356-CF0E-CC4D-A1A606F642C3}"/>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7025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3AF8B8-4527-D47A-3386-C6E9D8C76DF5}"/>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95F0B1BD-E453-BFF0-3CCB-16E937F24F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C29178D0-A821-BBCC-86D2-BC96A926C91E}"/>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16</a:t>
              </a:r>
              <a:endParaRPr lang="en-CA" sz="2800" b="1" dirty="0">
                <a:solidFill>
                  <a:schemeClr val="bg1"/>
                </a:solidFill>
              </a:endParaRPr>
            </a:p>
          </p:txBody>
        </p:sp>
      </p:grpSp>
      <p:sp>
        <p:nvSpPr>
          <p:cNvPr id="6" name="TextBox 5">
            <a:extLst>
              <a:ext uri="{FF2B5EF4-FFF2-40B4-BE49-F238E27FC236}">
                <a16:creationId xmlns:a16="http://schemas.microsoft.com/office/drawing/2014/main" id="{BC201F0E-152E-808A-0AAC-D5E30A964166}"/>
              </a:ext>
            </a:extLst>
          </p:cNvPr>
          <p:cNvSpPr txBox="1"/>
          <p:nvPr/>
        </p:nvSpPr>
        <p:spPr>
          <a:xfrm>
            <a:off x="10604066" y="1123130"/>
            <a:ext cx="1406770" cy="1477328"/>
          </a:xfrm>
          <a:prstGeom prst="rect">
            <a:avLst/>
          </a:prstGeom>
          <a:noFill/>
        </p:spPr>
        <p:txBody>
          <a:bodyPr wrap="square">
            <a:spAutoFit/>
          </a:bodyPr>
          <a:lstStyle/>
          <a:p>
            <a:r>
              <a:rPr lang="en-CA" dirty="0">
                <a:hlinkClick r:id="rId6"/>
              </a:rPr>
              <a:t>https://aashley.weebly.com/indigenous-christmas-fun.html</a:t>
            </a:r>
            <a:r>
              <a:rPr lang="en-CA" dirty="0"/>
              <a:t> </a:t>
            </a:r>
          </a:p>
        </p:txBody>
      </p:sp>
      <p:pic>
        <p:nvPicPr>
          <p:cNvPr id="7" name="Online Media 6" title="Dil Del Din Din">
            <a:hlinkClick r:id="" action="ppaction://media"/>
            <a:extLst>
              <a:ext uri="{FF2B5EF4-FFF2-40B4-BE49-F238E27FC236}">
                <a16:creationId xmlns:a16="http://schemas.microsoft.com/office/drawing/2014/main" id="{EC6F9131-6A3E-80DF-FB32-D16B5823FC84}"/>
              </a:ext>
            </a:extLst>
          </p:cNvPr>
          <p:cNvPicPr>
            <a:picLocks noRot="1" noChangeAspect="1"/>
          </p:cNvPicPr>
          <p:nvPr>
            <a:videoFile r:link="rId1"/>
          </p:nvPr>
        </p:nvPicPr>
        <p:blipFill>
          <a:blip r:embed="rId7"/>
          <a:stretch>
            <a:fillRect/>
          </a:stretch>
        </p:blipFill>
        <p:spPr>
          <a:xfrm>
            <a:off x="586509" y="426694"/>
            <a:ext cx="9359834" cy="5288306"/>
          </a:xfrm>
          <a:prstGeom prst="rect">
            <a:avLst/>
          </a:prstGeom>
        </p:spPr>
      </p:pic>
    </p:spTree>
    <p:extLst>
      <p:ext uri="{BB962C8B-B14F-4D97-AF65-F5344CB8AC3E}">
        <p14:creationId xmlns:p14="http://schemas.microsoft.com/office/powerpoint/2010/main" val="326993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B97153-2EBD-FFE6-8E0B-2658FE52923A}"/>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7CA24115-322E-B69D-A19D-4F4D010C08E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3F9926F5-19C9-3AD0-759A-2DE0F0A3692A}"/>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17</a:t>
              </a:r>
              <a:endParaRPr lang="en-CA" sz="2800" b="1" dirty="0">
                <a:solidFill>
                  <a:schemeClr val="bg1"/>
                </a:solidFill>
              </a:endParaRPr>
            </a:p>
          </p:txBody>
        </p:sp>
      </p:grpSp>
      <p:pic>
        <p:nvPicPr>
          <p:cNvPr id="5" name="Online Media 4" title="merry christmas">
            <a:hlinkClick r:id="" action="ppaction://media"/>
            <a:extLst>
              <a:ext uri="{FF2B5EF4-FFF2-40B4-BE49-F238E27FC236}">
                <a16:creationId xmlns:a16="http://schemas.microsoft.com/office/drawing/2014/main" id="{6D68B7EB-F4EC-7083-E659-61FA99F74994}"/>
              </a:ext>
            </a:extLst>
          </p:cNvPr>
          <p:cNvPicPr>
            <a:picLocks noRot="1" noChangeAspect="1"/>
          </p:cNvPicPr>
          <p:nvPr>
            <a:videoFile r:link="rId1"/>
          </p:nvPr>
        </p:nvPicPr>
        <p:blipFill>
          <a:blip r:embed="rId6"/>
          <a:stretch>
            <a:fillRect/>
          </a:stretch>
        </p:blipFill>
        <p:spPr>
          <a:xfrm>
            <a:off x="229937" y="244976"/>
            <a:ext cx="10149945" cy="5734719"/>
          </a:xfrm>
          <a:prstGeom prst="rect">
            <a:avLst/>
          </a:prstGeom>
        </p:spPr>
      </p:pic>
      <p:sp>
        <p:nvSpPr>
          <p:cNvPr id="6" name="TextBox 5">
            <a:extLst>
              <a:ext uri="{FF2B5EF4-FFF2-40B4-BE49-F238E27FC236}">
                <a16:creationId xmlns:a16="http://schemas.microsoft.com/office/drawing/2014/main" id="{97E30C9B-F10A-1122-B6C7-F87DA81D0779}"/>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8438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7336F3-78A0-23E0-0C66-2AF30EC5A16F}"/>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875B736A-3499-79B0-315A-6A65F5DCE83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EB1816C8-DD4A-43B4-FCED-B2B3E35C9511}"/>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18</a:t>
              </a:r>
              <a:endParaRPr lang="en-CA" sz="2800" b="1" dirty="0">
                <a:solidFill>
                  <a:schemeClr val="bg1"/>
                </a:solidFill>
              </a:endParaRPr>
            </a:p>
          </p:txBody>
        </p:sp>
      </p:grpSp>
      <p:pic>
        <p:nvPicPr>
          <p:cNvPr id="5" name="Online Media 4" title="Métis Christmas Countdown: Stoves &amp; Sashes   Bakin' Bannock">
            <a:hlinkClick r:id="" action="ppaction://media"/>
            <a:extLst>
              <a:ext uri="{FF2B5EF4-FFF2-40B4-BE49-F238E27FC236}">
                <a16:creationId xmlns:a16="http://schemas.microsoft.com/office/drawing/2014/main" id="{12902719-BB5E-BC7A-DDC1-A7DC6DC284E1}"/>
              </a:ext>
            </a:extLst>
          </p:cNvPr>
          <p:cNvPicPr>
            <a:picLocks noRot="1" noChangeAspect="1"/>
          </p:cNvPicPr>
          <p:nvPr>
            <a:videoFile r:link="rId1"/>
          </p:nvPr>
        </p:nvPicPr>
        <p:blipFill>
          <a:blip r:embed="rId6"/>
          <a:stretch>
            <a:fillRect/>
          </a:stretch>
        </p:blipFill>
        <p:spPr>
          <a:xfrm>
            <a:off x="263206" y="281581"/>
            <a:ext cx="10085157" cy="5698114"/>
          </a:xfrm>
          <a:prstGeom prst="rect">
            <a:avLst/>
          </a:prstGeom>
        </p:spPr>
      </p:pic>
      <p:sp>
        <p:nvSpPr>
          <p:cNvPr id="6" name="TextBox 5">
            <a:extLst>
              <a:ext uri="{FF2B5EF4-FFF2-40B4-BE49-F238E27FC236}">
                <a16:creationId xmlns:a16="http://schemas.microsoft.com/office/drawing/2014/main" id="{832743B7-0D20-0AFA-2DEF-F455FA322A54}"/>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28135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8158FC-E9DA-410C-DB87-13B348D84BC8}"/>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2F004317-C2B6-74DA-AD15-E36F6E55D9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0C50F31B-F852-27C5-4B36-E1867F075D6D}"/>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19</a:t>
              </a:r>
              <a:endParaRPr lang="en-CA" sz="2800" b="1" dirty="0">
                <a:solidFill>
                  <a:schemeClr val="bg1"/>
                </a:solidFill>
              </a:endParaRPr>
            </a:p>
          </p:txBody>
        </p:sp>
      </p:grpSp>
      <p:sp>
        <p:nvSpPr>
          <p:cNvPr id="6" name="TextBox 5">
            <a:extLst>
              <a:ext uri="{FF2B5EF4-FFF2-40B4-BE49-F238E27FC236}">
                <a16:creationId xmlns:a16="http://schemas.microsoft.com/office/drawing/2014/main" id="{515AD2BA-115F-D3FC-9833-BAB9703FDF5E}"/>
              </a:ext>
            </a:extLst>
          </p:cNvPr>
          <p:cNvSpPr txBox="1"/>
          <p:nvPr/>
        </p:nvSpPr>
        <p:spPr>
          <a:xfrm>
            <a:off x="10604066" y="1123130"/>
            <a:ext cx="1406770" cy="1477328"/>
          </a:xfrm>
          <a:prstGeom prst="rect">
            <a:avLst/>
          </a:prstGeom>
          <a:noFill/>
        </p:spPr>
        <p:txBody>
          <a:bodyPr wrap="square">
            <a:spAutoFit/>
          </a:bodyPr>
          <a:lstStyle/>
          <a:p>
            <a:r>
              <a:rPr lang="en-CA" dirty="0">
                <a:hlinkClick r:id="rId6"/>
              </a:rPr>
              <a:t>https://aashley.weebly.com/indigenous-christmas-fun.html</a:t>
            </a:r>
            <a:r>
              <a:rPr lang="en-CA" dirty="0"/>
              <a:t> </a:t>
            </a:r>
          </a:p>
        </p:txBody>
      </p:sp>
      <p:pic>
        <p:nvPicPr>
          <p:cNvPr id="7" name="Online Media 6" title="Soi nekxw win jok-Away in a manger">
            <a:hlinkClick r:id="" action="ppaction://media"/>
            <a:extLst>
              <a:ext uri="{FF2B5EF4-FFF2-40B4-BE49-F238E27FC236}">
                <a16:creationId xmlns:a16="http://schemas.microsoft.com/office/drawing/2014/main" id="{E56FC02F-370D-7F6A-D9F5-5F245314AB97}"/>
              </a:ext>
            </a:extLst>
          </p:cNvPr>
          <p:cNvPicPr>
            <a:picLocks noRot="1" noChangeAspect="1"/>
          </p:cNvPicPr>
          <p:nvPr>
            <a:videoFile r:link="rId1"/>
          </p:nvPr>
        </p:nvPicPr>
        <p:blipFill>
          <a:blip r:embed="rId7"/>
          <a:stretch>
            <a:fillRect/>
          </a:stretch>
        </p:blipFill>
        <p:spPr>
          <a:xfrm>
            <a:off x="623455" y="337012"/>
            <a:ext cx="9628908" cy="5731279"/>
          </a:xfrm>
          <a:prstGeom prst="rect">
            <a:avLst/>
          </a:prstGeom>
        </p:spPr>
      </p:pic>
    </p:spTree>
    <p:extLst>
      <p:ext uri="{BB962C8B-B14F-4D97-AF65-F5344CB8AC3E}">
        <p14:creationId xmlns:p14="http://schemas.microsoft.com/office/powerpoint/2010/main" val="225054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DD5D9C-AAB0-1DDC-1277-157D4D3B50A4}"/>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6B39DD87-9154-598D-C30F-04D0F58B87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8B1E25CF-19DC-F2DA-FFB7-99D9E686DB14}"/>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20</a:t>
              </a:r>
              <a:endParaRPr lang="en-CA" sz="2800" b="1" dirty="0">
                <a:solidFill>
                  <a:schemeClr val="bg1"/>
                </a:solidFill>
              </a:endParaRPr>
            </a:p>
          </p:txBody>
        </p:sp>
      </p:grpSp>
      <p:pic>
        <p:nvPicPr>
          <p:cNvPr id="5" name="Online Media 4" title="O Come All Ye Faithful - Susan Aglukark - Christmas">
            <a:hlinkClick r:id="" action="ppaction://media"/>
            <a:extLst>
              <a:ext uri="{FF2B5EF4-FFF2-40B4-BE49-F238E27FC236}">
                <a16:creationId xmlns:a16="http://schemas.microsoft.com/office/drawing/2014/main" id="{A510700C-D11E-B6FB-305F-31B603CF0E14}"/>
              </a:ext>
            </a:extLst>
          </p:cNvPr>
          <p:cNvPicPr>
            <a:picLocks noRot="1" noChangeAspect="1"/>
          </p:cNvPicPr>
          <p:nvPr>
            <a:videoFile r:link="rId1"/>
          </p:nvPr>
        </p:nvPicPr>
        <p:blipFill>
          <a:blip r:embed="rId6"/>
          <a:stretch>
            <a:fillRect/>
          </a:stretch>
        </p:blipFill>
        <p:spPr>
          <a:xfrm>
            <a:off x="254000" y="250658"/>
            <a:ext cx="9984874" cy="6117056"/>
          </a:xfrm>
          <a:prstGeom prst="rect">
            <a:avLst/>
          </a:prstGeom>
        </p:spPr>
      </p:pic>
      <p:sp>
        <p:nvSpPr>
          <p:cNvPr id="6" name="TextBox 5">
            <a:extLst>
              <a:ext uri="{FF2B5EF4-FFF2-40B4-BE49-F238E27FC236}">
                <a16:creationId xmlns:a16="http://schemas.microsoft.com/office/drawing/2014/main" id="{0796C21E-9ECF-0939-468A-50131283EE87}"/>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1106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5D36D3-1005-CB57-0DA8-E0E0A91BBA80}"/>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ED531AE6-9B11-73AF-F889-81B94F4DCE3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7192F151-7594-46E4-BFB5-90D443FD47B5}"/>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21</a:t>
              </a:r>
              <a:endParaRPr lang="en-CA" sz="2800" b="1" dirty="0">
                <a:solidFill>
                  <a:schemeClr val="bg1"/>
                </a:solidFill>
              </a:endParaRPr>
            </a:p>
          </p:txBody>
        </p:sp>
      </p:grpSp>
      <p:pic>
        <p:nvPicPr>
          <p:cNvPr id="7" name="Online Media 6" title="Native American hoop dance Santa">
            <a:hlinkClick r:id="" action="ppaction://media"/>
            <a:extLst>
              <a:ext uri="{FF2B5EF4-FFF2-40B4-BE49-F238E27FC236}">
                <a16:creationId xmlns:a16="http://schemas.microsoft.com/office/drawing/2014/main" id="{34C41682-229C-85B8-CD0F-9C85B01FAD11}"/>
              </a:ext>
            </a:extLst>
          </p:cNvPr>
          <p:cNvPicPr>
            <a:picLocks noRot="1" noChangeAspect="1"/>
          </p:cNvPicPr>
          <p:nvPr>
            <a:videoFile r:link="rId1"/>
          </p:nvPr>
        </p:nvPicPr>
        <p:blipFill>
          <a:blip r:embed="rId6"/>
          <a:stretch>
            <a:fillRect/>
          </a:stretch>
        </p:blipFill>
        <p:spPr>
          <a:xfrm>
            <a:off x="290095" y="269039"/>
            <a:ext cx="10022175" cy="5662529"/>
          </a:xfrm>
          <a:prstGeom prst="rect">
            <a:avLst/>
          </a:prstGeom>
        </p:spPr>
      </p:pic>
      <p:sp>
        <p:nvSpPr>
          <p:cNvPr id="8" name="TextBox 7">
            <a:extLst>
              <a:ext uri="{FF2B5EF4-FFF2-40B4-BE49-F238E27FC236}">
                <a16:creationId xmlns:a16="http://schemas.microsoft.com/office/drawing/2014/main" id="{1F5E25F8-430E-D928-5266-54A377E089EA}"/>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7815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FDB1A3-CE1E-8914-DBE5-E1FADF79A6E5}"/>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38137507-EC56-7D60-6A14-EC72F3E57A0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F61A0D1A-A340-89FA-724A-756351C6E9F2}"/>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22</a:t>
              </a:r>
              <a:endParaRPr lang="en-CA" sz="2800" b="1" dirty="0">
                <a:solidFill>
                  <a:schemeClr val="bg1"/>
                </a:solidFill>
              </a:endParaRPr>
            </a:p>
          </p:txBody>
        </p:sp>
      </p:grpSp>
      <p:pic>
        <p:nvPicPr>
          <p:cNvPr id="7" name="Online Media 6" title="Merry Christmas to all indigenous children">
            <a:hlinkClick r:id="" action="ppaction://media"/>
            <a:extLst>
              <a:ext uri="{FF2B5EF4-FFF2-40B4-BE49-F238E27FC236}">
                <a16:creationId xmlns:a16="http://schemas.microsoft.com/office/drawing/2014/main" id="{1C34C71A-3511-40CB-E1DD-04FF776A8775}"/>
              </a:ext>
            </a:extLst>
          </p:cNvPr>
          <p:cNvPicPr>
            <a:picLocks noRot="1" noChangeAspect="1"/>
          </p:cNvPicPr>
          <p:nvPr>
            <a:videoFile r:link="rId1"/>
          </p:nvPr>
        </p:nvPicPr>
        <p:blipFill>
          <a:blip r:embed="rId6"/>
          <a:stretch>
            <a:fillRect/>
          </a:stretch>
        </p:blipFill>
        <p:spPr>
          <a:xfrm>
            <a:off x="266032" y="238626"/>
            <a:ext cx="9792368" cy="6049052"/>
          </a:xfrm>
          <a:prstGeom prst="rect">
            <a:avLst/>
          </a:prstGeom>
        </p:spPr>
      </p:pic>
      <p:sp>
        <p:nvSpPr>
          <p:cNvPr id="8" name="TextBox 7">
            <a:extLst>
              <a:ext uri="{FF2B5EF4-FFF2-40B4-BE49-F238E27FC236}">
                <a16:creationId xmlns:a16="http://schemas.microsoft.com/office/drawing/2014/main" id="{25895AF8-8936-8AB0-3D95-5BD8EBA0CCFF}"/>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91092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5AF484-8659-4939-D200-743102975BCF}"/>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4E65A59B-AC92-1BB5-BE79-85E57508ED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DA17BD24-2EBE-4805-FBA6-D1FD779AA94F}"/>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23</a:t>
              </a:r>
              <a:endParaRPr lang="en-CA" sz="2800" b="1" dirty="0">
                <a:solidFill>
                  <a:schemeClr val="bg1"/>
                </a:solidFill>
              </a:endParaRPr>
            </a:p>
          </p:txBody>
        </p:sp>
      </p:grpSp>
      <p:pic>
        <p:nvPicPr>
          <p:cNvPr id="5" name="Online Media 4" title="&quot;Santa Claus Is Coming to Town&quot; Sung in Navajo by William P. Yazzie">
            <a:hlinkClick r:id="" action="ppaction://media"/>
            <a:extLst>
              <a:ext uri="{FF2B5EF4-FFF2-40B4-BE49-F238E27FC236}">
                <a16:creationId xmlns:a16="http://schemas.microsoft.com/office/drawing/2014/main" id="{3FAB0352-0D27-DC61-86A6-4B5E0C5CE9AC}"/>
              </a:ext>
            </a:extLst>
          </p:cNvPr>
          <p:cNvPicPr>
            <a:picLocks noRot="1" noChangeAspect="1"/>
          </p:cNvPicPr>
          <p:nvPr>
            <a:videoFile r:link="rId1"/>
          </p:nvPr>
        </p:nvPicPr>
        <p:blipFill>
          <a:blip r:embed="rId6"/>
          <a:stretch>
            <a:fillRect/>
          </a:stretch>
        </p:blipFill>
        <p:spPr>
          <a:xfrm>
            <a:off x="241969" y="226594"/>
            <a:ext cx="10285663" cy="6061084"/>
          </a:xfrm>
          <a:prstGeom prst="rect">
            <a:avLst/>
          </a:prstGeom>
        </p:spPr>
      </p:pic>
      <p:sp>
        <p:nvSpPr>
          <p:cNvPr id="6" name="TextBox 5">
            <a:extLst>
              <a:ext uri="{FF2B5EF4-FFF2-40B4-BE49-F238E27FC236}">
                <a16:creationId xmlns:a16="http://schemas.microsoft.com/office/drawing/2014/main" id="{34AE5235-1FF6-BE12-4869-8D777DD9D980}"/>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9082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63FCE2B1-9E78-C32F-0A9F-368D46977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53813">
            <a:off x="579842" y="797305"/>
            <a:ext cx="5487843" cy="4852698"/>
          </a:xfrm>
          <a:prstGeom prst="rect">
            <a:avLst/>
          </a:prstGeom>
        </p:spPr>
      </p:pic>
      <p:sp>
        <p:nvSpPr>
          <p:cNvPr id="2" name="TextBox 1">
            <a:extLst>
              <a:ext uri="{FF2B5EF4-FFF2-40B4-BE49-F238E27FC236}">
                <a16:creationId xmlns:a16="http://schemas.microsoft.com/office/drawing/2014/main" id="{FDBDFD53-C8F6-C91A-457F-049E6146160F}"/>
              </a:ext>
            </a:extLst>
          </p:cNvPr>
          <p:cNvSpPr txBox="1"/>
          <p:nvPr/>
        </p:nvSpPr>
        <p:spPr>
          <a:xfrm>
            <a:off x="201930" y="175096"/>
            <a:ext cx="848412" cy="369332"/>
          </a:xfrm>
          <a:prstGeom prst="rect">
            <a:avLst/>
          </a:prstGeom>
          <a:noFill/>
        </p:spPr>
        <p:txBody>
          <a:bodyPr wrap="square" rtlCol="0">
            <a:spAutoFit/>
          </a:bodyPr>
          <a:lstStyle/>
          <a:p>
            <a:r>
              <a:rPr lang="en-US" dirty="0"/>
              <a:t>4</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714E512D-FBD7-7FDF-DFDD-122ABC80A4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92669">
            <a:off x="1037315" y="1600245"/>
            <a:ext cx="4501045" cy="3402154"/>
          </a:xfrm>
          <a:prstGeom prst="rect">
            <a:avLst/>
          </a:prstGeom>
          <a:noFill/>
          <a:ln>
            <a:noFill/>
          </a:ln>
        </p:spPr>
      </p:pic>
      <p:sp>
        <p:nvSpPr>
          <p:cNvPr id="6" name="TextBox 5">
            <a:extLst>
              <a:ext uri="{FF2B5EF4-FFF2-40B4-BE49-F238E27FC236}">
                <a16:creationId xmlns:a16="http://schemas.microsoft.com/office/drawing/2014/main" id="{E1E3BA25-EFBF-B164-A069-56ABF3BE5D91}"/>
              </a:ext>
            </a:extLst>
          </p:cNvPr>
          <p:cNvSpPr txBox="1"/>
          <p:nvPr/>
        </p:nvSpPr>
        <p:spPr>
          <a:xfrm>
            <a:off x="7299014" y="1806465"/>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4 - Click on the picture for a fun surprise</a:t>
            </a:r>
            <a:endParaRPr lang="en-CA" sz="3600" dirty="0"/>
          </a:p>
        </p:txBody>
      </p:sp>
      <p:sp>
        <p:nvSpPr>
          <p:cNvPr id="7" name="TextBox 6">
            <a:extLst>
              <a:ext uri="{FF2B5EF4-FFF2-40B4-BE49-F238E27FC236}">
                <a16:creationId xmlns:a16="http://schemas.microsoft.com/office/drawing/2014/main" id="{F906E4DA-30D0-4297-D7DD-54AE8AA4F8BA}"/>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2C0DB7AF-CE42-C54A-7623-F88D98BBAC1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0342" y="2992007"/>
            <a:ext cx="844356" cy="1122782"/>
          </a:xfrm>
          <a:prstGeom prst="rect">
            <a:avLst/>
          </a:prstGeom>
          <a:noFill/>
          <a:ln>
            <a:noFill/>
          </a:ln>
        </p:spPr>
      </p:pic>
    </p:spTree>
    <p:extLst>
      <p:ext uri="{BB962C8B-B14F-4D97-AF65-F5344CB8AC3E}">
        <p14:creationId xmlns:p14="http://schemas.microsoft.com/office/powerpoint/2010/main" val="22546650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46C8ED5-3443-4630-B457-D35018F67944}"/>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B0DD665E-704D-07E5-8FBC-DDF8FB91C07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7AF83458-55DE-0621-1671-BF98325B1D82}"/>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24</a:t>
              </a:r>
              <a:endParaRPr lang="en-CA" sz="2800" b="1" dirty="0">
                <a:solidFill>
                  <a:schemeClr val="bg1"/>
                </a:solidFill>
              </a:endParaRPr>
            </a:p>
          </p:txBody>
        </p:sp>
      </p:grpSp>
      <p:pic>
        <p:nvPicPr>
          <p:cNvPr id="8" name="Online Media 7" title="AMAZING CHRISTMAS SONG! Don Amero SHOCKS with 'All I Want' (Live)">
            <a:hlinkClick r:id="" action="ppaction://media"/>
            <a:extLst>
              <a:ext uri="{FF2B5EF4-FFF2-40B4-BE49-F238E27FC236}">
                <a16:creationId xmlns:a16="http://schemas.microsoft.com/office/drawing/2014/main" id="{8CD5D5E5-271C-8FD1-FA3F-713EBD83E200}"/>
              </a:ext>
            </a:extLst>
          </p:cNvPr>
          <p:cNvPicPr>
            <a:picLocks noRot="1" noChangeAspect="1"/>
          </p:cNvPicPr>
          <p:nvPr>
            <a:videoFile r:link="rId1"/>
          </p:nvPr>
        </p:nvPicPr>
        <p:blipFill>
          <a:blip r:embed="rId6"/>
          <a:stretch>
            <a:fillRect/>
          </a:stretch>
        </p:blipFill>
        <p:spPr>
          <a:xfrm>
            <a:off x="365211" y="326596"/>
            <a:ext cx="9854119" cy="6111274"/>
          </a:xfrm>
          <a:prstGeom prst="rect">
            <a:avLst/>
          </a:prstGeom>
        </p:spPr>
      </p:pic>
      <p:sp>
        <p:nvSpPr>
          <p:cNvPr id="9" name="TextBox 8">
            <a:extLst>
              <a:ext uri="{FF2B5EF4-FFF2-40B4-BE49-F238E27FC236}">
                <a16:creationId xmlns:a16="http://schemas.microsoft.com/office/drawing/2014/main" id="{58008397-A501-E4E6-7AB9-58388A7122A2}"/>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218950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821222-D339-E0EA-8B7D-C2D6E90D2752}"/>
              </a:ext>
            </a:extLst>
          </p:cNvPr>
          <p:cNvGrpSpPr/>
          <p:nvPr/>
        </p:nvGrpSpPr>
        <p:grpSpPr>
          <a:xfrm>
            <a:off x="10660930" y="4996206"/>
            <a:ext cx="1282831" cy="1814692"/>
            <a:chOff x="10660930" y="4996206"/>
            <a:chExt cx="1282831" cy="1814692"/>
          </a:xfrm>
        </p:grpSpPr>
        <p:pic>
          <p:nvPicPr>
            <p:cNvPr id="3" name="Picture 2" descr="A black arrow on a yellow and orange button&#10;&#10;Description automatically generated">
              <a:hlinkClick r:id="rId3" action="ppaction://hlinksldjump"/>
              <a:extLst>
                <a:ext uri="{FF2B5EF4-FFF2-40B4-BE49-F238E27FC236}">
                  <a16:creationId xmlns:a16="http://schemas.microsoft.com/office/drawing/2014/main" id="{1CB2D603-E23E-4C11-5A61-CB9E1DABC1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60930" y="4996206"/>
              <a:ext cx="1230198" cy="1230198"/>
            </a:xfrm>
            <a:prstGeom prst="rect">
              <a:avLst/>
            </a:prstGeom>
          </p:spPr>
        </p:pic>
        <p:sp>
          <p:nvSpPr>
            <p:cNvPr id="4" name="TextBox 3">
              <a:extLst>
                <a:ext uri="{FF2B5EF4-FFF2-40B4-BE49-F238E27FC236}">
                  <a16:creationId xmlns:a16="http://schemas.microsoft.com/office/drawing/2014/main" id="{02480C19-7990-4424-3885-AACE9BA93D79}"/>
                </a:ext>
              </a:extLst>
            </p:cNvPr>
            <p:cNvSpPr txBox="1"/>
            <p:nvPr/>
          </p:nvSpPr>
          <p:spPr>
            <a:xfrm>
              <a:off x="10671142" y="6287678"/>
              <a:ext cx="1272619" cy="523220"/>
            </a:xfrm>
            <a:prstGeom prst="rect">
              <a:avLst/>
            </a:prstGeom>
            <a:noFill/>
          </p:spPr>
          <p:txBody>
            <a:bodyPr wrap="square" rtlCol="0">
              <a:spAutoFit/>
            </a:bodyPr>
            <a:lstStyle/>
            <a:p>
              <a:pPr algn="ctr"/>
              <a:r>
                <a:rPr lang="en-US" sz="2800" b="1" dirty="0">
                  <a:solidFill>
                    <a:schemeClr val="bg1"/>
                  </a:solidFill>
                </a:rPr>
                <a:t>Day 25</a:t>
              </a:r>
              <a:endParaRPr lang="en-CA" sz="2800" b="1" dirty="0">
                <a:solidFill>
                  <a:schemeClr val="bg1"/>
                </a:solidFill>
              </a:endParaRPr>
            </a:p>
          </p:txBody>
        </p:sp>
      </p:grpSp>
      <p:pic>
        <p:nvPicPr>
          <p:cNvPr id="5" name="Online Media 4" title="Indigenous Christmas Music in their Traditional Language">
            <a:hlinkClick r:id="" action="ppaction://media"/>
            <a:extLst>
              <a:ext uri="{FF2B5EF4-FFF2-40B4-BE49-F238E27FC236}">
                <a16:creationId xmlns:a16="http://schemas.microsoft.com/office/drawing/2014/main" id="{FAA85A15-A038-2038-A564-17234AC361EB}"/>
              </a:ext>
            </a:extLst>
          </p:cNvPr>
          <p:cNvPicPr>
            <a:picLocks noRot="1" noChangeAspect="1"/>
          </p:cNvPicPr>
          <p:nvPr>
            <a:videoFile r:link="rId1"/>
          </p:nvPr>
        </p:nvPicPr>
        <p:blipFill>
          <a:blip r:embed="rId6"/>
          <a:stretch>
            <a:fillRect/>
          </a:stretch>
        </p:blipFill>
        <p:spPr>
          <a:xfrm>
            <a:off x="266031" y="196850"/>
            <a:ext cx="10022175" cy="6312234"/>
          </a:xfrm>
          <a:prstGeom prst="rect">
            <a:avLst/>
          </a:prstGeom>
        </p:spPr>
      </p:pic>
      <p:sp>
        <p:nvSpPr>
          <p:cNvPr id="6" name="TextBox 5">
            <a:extLst>
              <a:ext uri="{FF2B5EF4-FFF2-40B4-BE49-F238E27FC236}">
                <a16:creationId xmlns:a16="http://schemas.microsoft.com/office/drawing/2014/main" id="{3FC4656D-1FDB-96A2-11D2-02CFB0FE1A69}"/>
              </a:ext>
            </a:extLst>
          </p:cNvPr>
          <p:cNvSpPr txBox="1"/>
          <p:nvPr/>
        </p:nvSpPr>
        <p:spPr>
          <a:xfrm>
            <a:off x="10604066" y="1123130"/>
            <a:ext cx="1406770" cy="1477328"/>
          </a:xfrm>
          <a:prstGeom prst="rect">
            <a:avLst/>
          </a:prstGeom>
          <a:noFill/>
        </p:spPr>
        <p:txBody>
          <a:bodyPr wrap="square">
            <a:spAutoFit/>
          </a:bodyPr>
          <a:lstStyle/>
          <a:p>
            <a:r>
              <a:rPr lang="en-CA" dirty="0">
                <a:hlinkClick r:id="rId7"/>
              </a:rPr>
              <a:t>https://aashley.weebly.com/indigenous-christmas-fun.html</a:t>
            </a:r>
            <a:r>
              <a:rPr lang="en-CA" dirty="0"/>
              <a:t> </a:t>
            </a:r>
          </a:p>
        </p:txBody>
      </p:sp>
    </p:spTree>
    <p:extLst>
      <p:ext uri="{BB962C8B-B14F-4D97-AF65-F5344CB8AC3E}">
        <p14:creationId xmlns:p14="http://schemas.microsoft.com/office/powerpoint/2010/main" val="342584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812D0243-75ED-B5E3-BF44-5CAE37295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8216" y="146054"/>
            <a:ext cx="6113302" cy="5881948"/>
          </a:xfrm>
          <a:prstGeom prst="rect">
            <a:avLst/>
          </a:prstGeom>
        </p:spPr>
      </p:pic>
      <p:sp>
        <p:nvSpPr>
          <p:cNvPr id="2" name="TextBox 1">
            <a:extLst>
              <a:ext uri="{FF2B5EF4-FFF2-40B4-BE49-F238E27FC236}">
                <a16:creationId xmlns:a16="http://schemas.microsoft.com/office/drawing/2014/main" id="{DA74E753-90EF-A441-F7F7-672A2F8AE15B}"/>
              </a:ext>
            </a:extLst>
          </p:cNvPr>
          <p:cNvSpPr txBox="1"/>
          <p:nvPr/>
        </p:nvSpPr>
        <p:spPr>
          <a:xfrm>
            <a:off x="90144" y="119055"/>
            <a:ext cx="848412" cy="369332"/>
          </a:xfrm>
          <a:prstGeom prst="rect">
            <a:avLst/>
          </a:prstGeom>
          <a:noFill/>
        </p:spPr>
        <p:txBody>
          <a:bodyPr wrap="square" rtlCol="0">
            <a:spAutoFit/>
          </a:bodyPr>
          <a:lstStyle/>
          <a:p>
            <a:r>
              <a:rPr lang="en-US" dirty="0"/>
              <a:t>5</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D073B24E-FB55-EDBE-E3F6-EB2767A756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455" y="714321"/>
            <a:ext cx="4030824" cy="4622493"/>
          </a:xfrm>
          <a:prstGeom prst="rect">
            <a:avLst/>
          </a:prstGeom>
          <a:noFill/>
          <a:ln>
            <a:noFill/>
          </a:ln>
        </p:spPr>
      </p:pic>
      <p:sp>
        <p:nvSpPr>
          <p:cNvPr id="6" name="TextBox 5">
            <a:extLst>
              <a:ext uri="{FF2B5EF4-FFF2-40B4-BE49-F238E27FC236}">
                <a16:creationId xmlns:a16="http://schemas.microsoft.com/office/drawing/2014/main" id="{2F10E635-B908-580D-8C81-2908C8F49F04}"/>
              </a:ext>
            </a:extLst>
          </p:cNvPr>
          <p:cNvSpPr txBox="1"/>
          <p:nvPr/>
        </p:nvSpPr>
        <p:spPr>
          <a:xfrm>
            <a:off x="7272209" y="1871405"/>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5 - Click on the picture for a fun surprise</a:t>
            </a:r>
            <a:endParaRPr lang="en-CA" sz="3600" dirty="0"/>
          </a:p>
        </p:txBody>
      </p:sp>
      <p:sp>
        <p:nvSpPr>
          <p:cNvPr id="7" name="TextBox 6">
            <a:extLst>
              <a:ext uri="{FF2B5EF4-FFF2-40B4-BE49-F238E27FC236}">
                <a16:creationId xmlns:a16="http://schemas.microsoft.com/office/drawing/2014/main" id="{8971866C-0B7F-83E1-A8B4-EBD1A8447BD9}"/>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5AA02F76-62EA-691F-951E-B0B96F1B56D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0261" y="597425"/>
            <a:ext cx="1041400" cy="1384801"/>
          </a:xfrm>
          <a:prstGeom prst="rect">
            <a:avLst/>
          </a:prstGeom>
          <a:noFill/>
          <a:ln>
            <a:noFill/>
          </a:ln>
        </p:spPr>
      </p:pic>
    </p:spTree>
    <p:extLst>
      <p:ext uri="{BB962C8B-B14F-4D97-AF65-F5344CB8AC3E}">
        <p14:creationId xmlns:p14="http://schemas.microsoft.com/office/powerpoint/2010/main" val="3603363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8D8492DA-05B7-3943-B008-1514ACEB7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72658" y="291317"/>
            <a:ext cx="6143679" cy="5561045"/>
          </a:xfrm>
          <a:prstGeom prst="rect">
            <a:avLst/>
          </a:prstGeom>
        </p:spPr>
      </p:pic>
      <p:sp>
        <p:nvSpPr>
          <p:cNvPr id="2" name="TextBox 1">
            <a:extLst>
              <a:ext uri="{FF2B5EF4-FFF2-40B4-BE49-F238E27FC236}">
                <a16:creationId xmlns:a16="http://schemas.microsoft.com/office/drawing/2014/main" id="{15C84E35-E9CE-D6DF-15FF-F64DDA435B88}"/>
              </a:ext>
            </a:extLst>
          </p:cNvPr>
          <p:cNvSpPr txBox="1"/>
          <p:nvPr/>
        </p:nvSpPr>
        <p:spPr>
          <a:xfrm>
            <a:off x="265011" y="158512"/>
            <a:ext cx="848412" cy="369332"/>
          </a:xfrm>
          <a:prstGeom prst="rect">
            <a:avLst/>
          </a:prstGeom>
          <a:noFill/>
        </p:spPr>
        <p:txBody>
          <a:bodyPr wrap="square" rtlCol="0">
            <a:spAutoFit/>
          </a:bodyPr>
          <a:lstStyle/>
          <a:p>
            <a:r>
              <a:rPr lang="en-US" dirty="0"/>
              <a:t>6</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266AD932-0EB3-837E-25BC-60A9FDC9656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621" y="714321"/>
            <a:ext cx="3864983" cy="4809402"/>
          </a:xfrm>
          <a:prstGeom prst="rect">
            <a:avLst/>
          </a:prstGeom>
          <a:noFill/>
          <a:ln>
            <a:noFill/>
          </a:ln>
        </p:spPr>
      </p:pic>
      <p:sp>
        <p:nvSpPr>
          <p:cNvPr id="6" name="TextBox 5">
            <a:extLst>
              <a:ext uri="{FF2B5EF4-FFF2-40B4-BE49-F238E27FC236}">
                <a16:creationId xmlns:a16="http://schemas.microsoft.com/office/drawing/2014/main" id="{BFF5E74D-C3B6-9414-460E-92D88DB0DA9D}"/>
              </a:ext>
            </a:extLst>
          </p:cNvPr>
          <p:cNvSpPr txBox="1"/>
          <p:nvPr/>
        </p:nvSpPr>
        <p:spPr>
          <a:xfrm>
            <a:off x="6906499" y="1741666"/>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6 - Click on the picture for a fun surprise</a:t>
            </a:r>
            <a:endParaRPr lang="en-CA" sz="3600" dirty="0"/>
          </a:p>
        </p:txBody>
      </p:sp>
      <p:sp>
        <p:nvSpPr>
          <p:cNvPr id="7" name="TextBox 6">
            <a:extLst>
              <a:ext uri="{FF2B5EF4-FFF2-40B4-BE49-F238E27FC236}">
                <a16:creationId xmlns:a16="http://schemas.microsoft.com/office/drawing/2014/main" id="{C2D212DF-3348-111F-BA28-8E841C80FB60}"/>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15F98DA8-FA57-5923-88EC-E6DD3FF8FA6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1621" y="2643361"/>
            <a:ext cx="859053" cy="1384801"/>
          </a:xfrm>
          <a:prstGeom prst="rect">
            <a:avLst/>
          </a:prstGeom>
          <a:noFill/>
          <a:ln>
            <a:noFill/>
          </a:ln>
        </p:spPr>
      </p:pic>
    </p:spTree>
    <p:extLst>
      <p:ext uri="{BB962C8B-B14F-4D97-AF65-F5344CB8AC3E}">
        <p14:creationId xmlns:p14="http://schemas.microsoft.com/office/powerpoint/2010/main" val="366971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AC2BD468-30D4-27BD-6905-3A32BEC1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2986" y="187165"/>
            <a:ext cx="6143679" cy="5955963"/>
          </a:xfrm>
          <a:prstGeom prst="rect">
            <a:avLst/>
          </a:prstGeom>
        </p:spPr>
      </p:pic>
      <p:sp>
        <p:nvSpPr>
          <p:cNvPr id="2" name="TextBox 1">
            <a:extLst>
              <a:ext uri="{FF2B5EF4-FFF2-40B4-BE49-F238E27FC236}">
                <a16:creationId xmlns:a16="http://schemas.microsoft.com/office/drawing/2014/main" id="{F4691C87-0681-79E5-478A-E43942705475}"/>
              </a:ext>
            </a:extLst>
          </p:cNvPr>
          <p:cNvSpPr txBox="1"/>
          <p:nvPr/>
        </p:nvSpPr>
        <p:spPr>
          <a:xfrm>
            <a:off x="302844" y="170934"/>
            <a:ext cx="848412" cy="369332"/>
          </a:xfrm>
          <a:prstGeom prst="rect">
            <a:avLst/>
          </a:prstGeom>
          <a:noFill/>
        </p:spPr>
        <p:txBody>
          <a:bodyPr wrap="square" rtlCol="0">
            <a:spAutoFit/>
          </a:bodyPr>
          <a:lstStyle/>
          <a:p>
            <a:r>
              <a:rPr lang="en-US" dirty="0"/>
              <a:t>7</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B0668CED-0B5A-1376-A2C6-B7A3BA3BF97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5256" y="783771"/>
            <a:ext cx="4155830" cy="4918530"/>
          </a:xfrm>
          <a:prstGeom prst="rect">
            <a:avLst/>
          </a:prstGeom>
          <a:noFill/>
          <a:ln>
            <a:noFill/>
          </a:ln>
        </p:spPr>
      </p:pic>
      <p:sp>
        <p:nvSpPr>
          <p:cNvPr id="6" name="TextBox 5">
            <a:extLst>
              <a:ext uri="{FF2B5EF4-FFF2-40B4-BE49-F238E27FC236}">
                <a16:creationId xmlns:a16="http://schemas.microsoft.com/office/drawing/2014/main" id="{56BE8948-B4F3-24C3-AC4B-8F31EB947B5C}"/>
              </a:ext>
            </a:extLst>
          </p:cNvPr>
          <p:cNvSpPr txBox="1"/>
          <p:nvPr/>
        </p:nvSpPr>
        <p:spPr>
          <a:xfrm>
            <a:off x="7074548" y="1634928"/>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7 - Click on the picture for a fun surprise</a:t>
            </a:r>
            <a:endParaRPr lang="en-CA" sz="3600" dirty="0"/>
          </a:p>
        </p:txBody>
      </p:sp>
      <p:sp>
        <p:nvSpPr>
          <p:cNvPr id="7" name="TextBox 6">
            <a:extLst>
              <a:ext uri="{FF2B5EF4-FFF2-40B4-BE49-F238E27FC236}">
                <a16:creationId xmlns:a16="http://schemas.microsoft.com/office/drawing/2014/main" id="{5EE9FE47-BDB9-2948-4421-2A916D8A34D8}"/>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52F5DBF9-817E-4CC7-06CC-2E33A605C1B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6472" y="942528"/>
            <a:ext cx="1041400" cy="1384801"/>
          </a:xfrm>
          <a:prstGeom prst="rect">
            <a:avLst/>
          </a:prstGeom>
          <a:noFill/>
          <a:ln>
            <a:noFill/>
          </a:ln>
        </p:spPr>
      </p:pic>
    </p:spTree>
    <p:extLst>
      <p:ext uri="{BB962C8B-B14F-4D97-AF65-F5344CB8AC3E}">
        <p14:creationId xmlns:p14="http://schemas.microsoft.com/office/powerpoint/2010/main" val="152856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9" name="Picture 8" descr="A frame of holly leaves and bells&#10;&#10;Description automatically generated">
            <a:extLst>
              <a:ext uri="{FF2B5EF4-FFF2-40B4-BE49-F238E27FC236}">
                <a16:creationId xmlns:a16="http://schemas.microsoft.com/office/drawing/2014/main" id="{3937CDFE-D895-97A1-964E-674AE08B5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913" y="291317"/>
            <a:ext cx="6143679" cy="5561045"/>
          </a:xfrm>
          <a:prstGeom prst="rect">
            <a:avLst/>
          </a:prstGeom>
        </p:spPr>
      </p:pic>
      <p:sp>
        <p:nvSpPr>
          <p:cNvPr id="2" name="TextBox 1">
            <a:extLst>
              <a:ext uri="{FF2B5EF4-FFF2-40B4-BE49-F238E27FC236}">
                <a16:creationId xmlns:a16="http://schemas.microsoft.com/office/drawing/2014/main" id="{8779AE05-8A5E-1297-49B1-CE236F8328F5}"/>
              </a:ext>
            </a:extLst>
          </p:cNvPr>
          <p:cNvSpPr txBox="1"/>
          <p:nvPr/>
        </p:nvSpPr>
        <p:spPr>
          <a:xfrm>
            <a:off x="130440" y="111435"/>
            <a:ext cx="848412" cy="369332"/>
          </a:xfrm>
          <a:prstGeom prst="rect">
            <a:avLst/>
          </a:prstGeom>
          <a:noFill/>
        </p:spPr>
        <p:txBody>
          <a:bodyPr wrap="square" rtlCol="0">
            <a:spAutoFit/>
          </a:bodyPr>
          <a:lstStyle/>
          <a:p>
            <a:r>
              <a:rPr lang="en-US" dirty="0"/>
              <a:t>8</a:t>
            </a:r>
            <a:endParaRPr lang="en-CA" dirty="0"/>
          </a:p>
        </p:txBody>
      </p:sp>
      <p:pic>
        <p:nvPicPr>
          <p:cNvPr id="3" name="Picture 2" descr="No photo description available.">
            <a:hlinkClick r:id="rId3" action="ppaction://hlinksldjump"/>
            <a:extLst>
              <a:ext uri="{FF2B5EF4-FFF2-40B4-BE49-F238E27FC236}">
                <a16:creationId xmlns:a16="http://schemas.microsoft.com/office/drawing/2014/main" id="{C49B096D-1C5D-6F24-8F89-BAA31DC3DD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310" y="736388"/>
            <a:ext cx="3816221" cy="4638046"/>
          </a:xfrm>
          <a:prstGeom prst="rect">
            <a:avLst/>
          </a:prstGeom>
          <a:noFill/>
          <a:ln>
            <a:noFill/>
          </a:ln>
        </p:spPr>
      </p:pic>
      <p:sp>
        <p:nvSpPr>
          <p:cNvPr id="6" name="TextBox 5">
            <a:extLst>
              <a:ext uri="{FF2B5EF4-FFF2-40B4-BE49-F238E27FC236}">
                <a16:creationId xmlns:a16="http://schemas.microsoft.com/office/drawing/2014/main" id="{3D607D59-E96C-E73F-A00C-E8AFD9E3F3E1}"/>
              </a:ext>
            </a:extLst>
          </p:cNvPr>
          <p:cNvSpPr txBox="1"/>
          <p:nvPr/>
        </p:nvSpPr>
        <p:spPr>
          <a:xfrm>
            <a:off x="7086973" y="1611735"/>
            <a:ext cx="4213781" cy="2308324"/>
          </a:xfrm>
          <a:prstGeom prst="rect">
            <a:avLst/>
          </a:prstGeom>
          <a:noFill/>
          <a:ln w="34925">
            <a:solidFill>
              <a:schemeClr val="tx1"/>
            </a:solidFill>
          </a:ln>
        </p:spPr>
        <p:txBody>
          <a:bodyPr wrap="square" rtlCol="0">
            <a:spAutoFit/>
          </a:bodyPr>
          <a:lstStyle/>
          <a:p>
            <a:pPr algn="ctr"/>
            <a:r>
              <a:rPr lang="en-US" sz="3600" dirty="0"/>
              <a:t>Advent Calendar</a:t>
            </a:r>
          </a:p>
          <a:p>
            <a:pPr algn="ctr"/>
            <a:r>
              <a:rPr lang="en-US" sz="3600" dirty="0"/>
              <a:t>Day 8 - Click on the picture for a fun surprise</a:t>
            </a:r>
            <a:endParaRPr lang="en-CA" sz="3600" dirty="0"/>
          </a:p>
        </p:txBody>
      </p:sp>
      <p:sp>
        <p:nvSpPr>
          <p:cNvPr id="7" name="TextBox 6">
            <a:extLst>
              <a:ext uri="{FF2B5EF4-FFF2-40B4-BE49-F238E27FC236}">
                <a16:creationId xmlns:a16="http://schemas.microsoft.com/office/drawing/2014/main" id="{C39BE9E5-E053-DA28-5289-D87A7CAF0B8F}"/>
              </a:ext>
            </a:extLst>
          </p:cNvPr>
          <p:cNvSpPr txBox="1"/>
          <p:nvPr/>
        </p:nvSpPr>
        <p:spPr>
          <a:xfrm>
            <a:off x="514350" y="6143679"/>
            <a:ext cx="11475720" cy="923330"/>
          </a:xfrm>
          <a:prstGeom prst="rect">
            <a:avLst/>
          </a:prstGeom>
          <a:noFill/>
        </p:spPr>
        <p:txBody>
          <a:bodyPr wrap="square" rtlCol="0">
            <a:spAutoFit/>
          </a:bodyPr>
          <a:lstStyle/>
          <a:p>
            <a:pPr algn="ctr"/>
            <a:r>
              <a:rPr lang="en-US" dirty="0"/>
              <a:t>All Artwork in this power point has been created by Gitxsan Artist Michelle Stoney and is being used with permission.  This is only to be used for educational purposes and not for profit.  Click on the logo for more information on the artist.</a:t>
            </a:r>
            <a:endParaRPr lang="en-CA" dirty="0"/>
          </a:p>
          <a:p>
            <a:pPr algn="ctr"/>
            <a:endParaRPr lang="en-US" dirty="0"/>
          </a:p>
        </p:txBody>
      </p:sp>
      <p:pic>
        <p:nvPicPr>
          <p:cNvPr id="8" name="Picture 7" descr="No photo description available.">
            <a:hlinkClick r:id="rId5"/>
            <a:extLst>
              <a:ext uri="{FF2B5EF4-FFF2-40B4-BE49-F238E27FC236}">
                <a16:creationId xmlns:a16="http://schemas.microsoft.com/office/drawing/2014/main" id="{93DA626C-ABB8-D0BC-DBC5-1D265FE6E71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310" y="714321"/>
            <a:ext cx="1041400" cy="1384801"/>
          </a:xfrm>
          <a:prstGeom prst="rect">
            <a:avLst/>
          </a:prstGeom>
          <a:noFill/>
          <a:ln>
            <a:noFill/>
          </a:ln>
        </p:spPr>
      </p:pic>
    </p:spTree>
    <p:extLst>
      <p:ext uri="{BB962C8B-B14F-4D97-AF65-F5344CB8AC3E}">
        <p14:creationId xmlns:p14="http://schemas.microsoft.com/office/powerpoint/2010/main" val="3759059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7397</TotalTime>
  <Words>1929</Words>
  <Application>Microsoft Office PowerPoint</Application>
  <PresentationFormat>Widescreen</PresentationFormat>
  <Paragraphs>160</Paragraphs>
  <Slides>51</Slides>
  <Notes>0</Notes>
  <HiddenSlides>0</HiddenSlides>
  <MMClips>25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Ashley</dc:creator>
  <cp:lastModifiedBy>Anna Ashley</cp:lastModifiedBy>
  <cp:revision>11</cp:revision>
  <dcterms:created xsi:type="dcterms:W3CDTF">2023-11-16T20:03:52Z</dcterms:created>
  <dcterms:modified xsi:type="dcterms:W3CDTF">2023-12-01T19:25:17Z</dcterms:modified>
</cp:coreProperties>
</file>